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9D70B-9F71-4308-8596-BD11AF797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EAE24-A747-4E19-BB01-DCA20DB8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36C5-E5DA-4A72-9EBB-495F24A4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CFAE7-616B-4EA3-BE0E-DE5841C3F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AC794-E9CB-4246-9520-7565D642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126AB-1CDB-4E27-A21B-96396FEF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5B36FB-2027-42A4-A3CB-656CCDA7D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2066F-4B40-476B-B3E9-38793ADA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FB631-DD8D-4966-8115-D5CD4793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DB54-7823-40DA-AE2D-7172C8DB6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9242F-F555-4213-9381-F84CD860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14301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银行实习生心得体会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实习中遇到的挑战与问题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对未来职业发展的建议与展望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单位名称：XX银行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单位性质：国有大型商业银行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单位规模：员工总数XX人，分支机构遍布全国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单位文化：以客户为中心，诚信、专业、创新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实习岗位及职责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实习岗位：大堂经理助理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协助大堂经理处理客户咨询与业务办理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维护银行营业秩序，确保客户体验满意度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47" r="1274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35" r="1483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381" r="1638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学习银行业务知识，提升金融专业素养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掌握银行服务礼仪，提高客户服务水平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了解银行内部运作机制，为未来发展奠定基础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建立良好的人际关系网络，拓展职业发展资源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了解银行的组织架构、企业文化和规章制度，逐渐融入团队。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学习银行业务知识、操作流程和风险管理等方面的内容。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通过模拟系统、导师指导和观摩学习，提高业务处理速度和准确性。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实操技能提升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实习初期适应与培训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运用所学知识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将所学的金融理论知识运用到实际工作中，如分析客户财务状况、推荐合适的产品等。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了解银行面临的主要风险类型，学习合规操作和风险防范措施。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掌握银行业务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熟悉银行各类产品与服务，如存款、贷款、理财、外汇等。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1292" r="31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业务知识学习与运用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积极参与团队活动，与同事建立良好的关系，共同完成工作任务。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融入团队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学会与不同部门、不同层级的同事进行有效沟通，提高工作效率。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在项目中学会合理分工、协同作战，共同解决问题和应对挑战。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团队协作与沟通经验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实习成果展示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通过实习，我深入了解了银行各项业务流程和操作规范，包括开户、销户、存取款、转账汇款、贷款等，能够熟练地进行业务操作。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熟练掌握银行业务流程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在实习过程中，我积极学习金融知识，包括货币政策、信贷政策、理财产品等，对金融市场和银行产品有了更深入的了解。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提升金融知识水平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通过不断学习和实践，我掌握了银行系统操作技巧，提高了工作效率，能够更快地为客户办理业务。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在与客户交流过程中，我学会了倾听和表达，能够准确理解客户需求，并给予合适的建议。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我深刻认识到服务的重要性，始终保持微笑服务，积极为客户解决问题，提高客户满意度。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服务意识强化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通过与客户沟通，我学会了发现潜在客户的需求，为银行拓展更多客户资源。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挖掘潜在客户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https://d.book118.com/665114301213011040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2024-08-31T18:20:56.677</cp:lastPrinted>
  <dcterms:created xsi:type="dcterms:W3CDTF">2024-08-31T10:20:56Z</dcterms:created>
  <dcterms:modified xsi:type="dcterms:W3CDTF">2024-08-31T10:20:58Z</dcterms:modified>
</cp:coreProperties>
</file>