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BA3A-2272-4EBB-8914-A94292DE3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C4F39-3C43-41C3-9789-AF92B40F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4D82C-08D6-4079-89E6-87AA90A2E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C5F30-DBBB-4D77-8F9C-56F70B00F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CF536-1CE1-40A2-9AF7-4D508CC9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13474-0954-4AAF-9660-BDEB414E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473D0-003F-4291-8FA2-EB1F4A726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3E915-6311-445D-8060-6C2F0D4C5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89E34-83AC-4152-974D-7ECC8768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110D7-4A8B-4EA7-9FC4-EB94C536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82ADF-9EBA-4D01-9997-1417C9F1C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1432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72企业安全管理的知识产权保护与技术创新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技术创新在企业安全管理中的应用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知识产权保护与技术创新的互动关系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企业安全管理的未来趋势与展望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应对日益严峻的知识产权挑战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随着全球化和数字化的加速发展，知识产权侵权问题日益严重，企业需要加强知识产权保护以维护自身权益。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知识产权保护能够激励企业进行技术创新，提升核心竞争力，进而在激烈的市场竞争中立于不败之地。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889" b="6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知识产权制度通过赋予创新者一定的专有权，保护企业的核心技术和商业秘密不被非法获取和使用。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保护企业核心技术和商业秘密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知识产权保护能够确保企业在创新投入后获得相应的回报，从而激发企业持续创新的积极性。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激励企业创新投入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拥有自主知识产权的企业更容易在市场上树立品牌形象，提高消费者认可度和市场竞争力。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提升企业品牌形象和市场竞争力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知识产权保护有助于建立公平、有序的技术市场环境，推动技术的转移和转化应用，实现科技成果的产业化。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促进技术转移和转化应用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知识产权保护与技术创新的重要性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09" b="27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" b="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安全意识普遍提高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随着网络安全事件的频发，企业普遍提高了对安全管理的重视程度，加强了安全培训和意识培养。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安全管理制度逐步完善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企业纷纷建立完善的安全管理制度，明确安全管理职责和流程，形成了一套相对完整的安全管理体系。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安全技术广泛应用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防火墙、入侵检测、数据加密等安全技术在企业中得到了广泛应用，有效提升了企业安全防护能力。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网络安全威胁日益严重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网络攻击手段不断翻新，高级持续性威胁（APT）等新型攻击方式层出不穷，给企业安全管理带来了巨大挑战。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数据安全与隐私保护压力增大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随着大数据、云计算等技术的广泛应用，企业数据安全和隐私保护压力不断增大，需要加强数据安全管理。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安全技术与管理手段滞后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部分企业安全技术和管理手段相对滞后，无法适应快速发展的网络安全形势，需要加强技术创新和管理创新。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安全人才短缺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网络安全人才短缺是企业面临的一个普遍问题，需要加强人才培养和引进，提升企业安全管理水平。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建立完善的知识产权管理制度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企业应制定知识产权管理规章制度，明确知识产权的申请、保护、管理和运用等方面的具体流程和责任，确保知识产权工作的有效进行。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强化知识产权意识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通过培训、宣传等方式提高全员的知识产权意识，使员工充分认识到知识产权保护的重要性，形成积极保护知识产权的氛围。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申请专利保护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对于企业的技术创新成果，应及时申请专利保护，确保技术成果的独占性和排他性，防止侵权行为的发生。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建立完善的技术保密制度，对核心技术和商业秘密进行严格的保密管理，采取物理隔离、加密处理等措施，防止技术泄露。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加强技术保密措施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对于发现的侵权行为，应积极采取法律手段进行打击，维护企业的合法权益。同时，加强与政府部门的沟通和协作，共同打击知识产权侵权行为。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打击侵权行为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通过建立知识产权预警机制，及时发现潜在的侵权风险和纠纷，采取相应措施进行应对，降低知识产权风险。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建立知识产权预警机制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高科技企业成功保护其核心技术的经验。该企业注重技术研发和知识产权保护，通过申请多项国内外专利，形成了坚实的技术壁垒。在面对侵权行为时，积极采取法律手段进行维权，最终成功保护了企业的核心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企业因忽视知识产权保护而遭受重大损失的教训。该企业曾一度忽视知识产权保护，导致其核心技术和品牌被大量侵权。在维权过程中，由于证据不足等原因，未能成功打击侵权行为，给企业造成了巨大的经济损失和声誉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https://d.book118.com/665114321134011122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2024-09-25T21:24:12.281</cp:lastPrinted>
  <dcterms:created xsi:type="dcterms:W3CDTF">2024-09-25T13:24:12Z</dcterms:created>
  <dcterms:modified xsi:type="dcterms:W3CDTF">2024-09-25T13:24:14Z</dcterms:modified>
</cp:coreProperties>
</file>