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8BB16-AE58-4171-9455-8D8A62575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FCE85-A310-4C48-B507-09C98B4EF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BF414-91F4-4CB1-947F-B085EE78F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93CEC-958C-43BD-8215-4A1E11792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119710-24FB-451A-9032-BA4378DAF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36B60C-9E17-46B1-A079-C75682AF0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2C68A8-820E-4254-BCFC-A00D80030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BA5933-4284-4426-B4DB-DF7FC12A5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3FA51C-943B-4CD1-B46D-17004AD6C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EC933-D6D1-402A-A993-6B019CCA5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3A251-C0EE-45F5-A225-8562C14C8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1433201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缺乏大局意识整改措施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缺乏大局意识的表现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缺乏大局意识的原因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缺乏大局意识的表现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只关注当前利益，忽视长远发展，可能导致资源浪费和不良后果。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缺乏长远规划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过于关注自身利益，不愿意为整体利益做出贡献，影响团队协同合作。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难以协同合作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对其他部门或领域的效益不关心，导致整体效益受损。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忽视全局效益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目光短浅，只关注个人或部门利益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与其他部门或团队成员沟通不畅，不愿意分享信息或听取意见，导致协同工作受阻。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缺乏沟通与协调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17" r="14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缺乏统一目标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208" r="6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资源分配不均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对整体目标缺乏共识，导致各部门的行动不一致，难以形成合力。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部门间资源分配不公平，导致资源不足的部门无法正常开展工作。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缺乏整体观念，不能协同工作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缺乏预测能力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对未来趋势缺乏判断和预测，导致错失机遇或应对不及时。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缺乏创新思维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对新事物和变化不敏感，难以提出创新性的思路和方法。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忽视风险与挑战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对潜在的风险和挑战认识不足，可能导致未来出现问题时措手不及。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缺乏远见，不能预见未来趋势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缺乏大局意识的原因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个人素质不高是导致缺乏大局意识的主要原因之一。这可能包括思维不够开阔、知识储备不足、经验阅历不够丰富等。缺乏全局观念，即无法从整体上理解和把握事物的发展趋势和本质。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针对个人素质不高的问题，可以通过学习、培训和实践等方式提升自身的能力和知识水平。同时，应该注重培养自己的全局观念，从多个角度分析问题，全面把握事物的发展趋势和本质。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个人素质不高，缺乏全局观念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83" r="15283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组织管理不善可能导致部门之间缺乏有效的协调和沟通，进而影响到整体的效率和效果。缺乏协同机制，即各部门之间没有形成有效的合作和联动，导致整体效果不佳。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在组织管理方面，应该建立完善的沟通机制和协同合作流程，确保各部门之间的有效配合和协调。同时，应该注重培养团队的合作精神和协同意识，促进各部门之间的合作和联动。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组织管理不善，缺乏协同机制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文化氛围不足可能导致员工之间缺乏共同的价值观念和认同感，进而影响到整体的凝聚力和向心力。缺乏共同价值观，即员工之间没有形成共同的目标和理念，导致团队凝聚力不足。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在文化建设方面，应该注重培养员工之间的共同价值观和目标意识，通过团队建设、培训和交流等方式增强员工之间的凝聚力和向心力。同时，应该营造积极向上的文化氛围，促进员工之间的交流和合作。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619" r="116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文化氛围不足，缺乏共同价值观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整改措施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https://d.book118.com/665114332012011112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2024-09-18T03:15:11.341</cp:lastPrinted>
  <dcterms:created xsi:type="dcterms:W3CDTF">2024-09-17T19:15:11Z</dcterms:created>
  <dcterms:modified xsi:type="dcterms:W3CDTF">2024-09-17T19:15:13Z</dcterms:modified>
</cp:coreProperties>
</file>