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712F7-D149-456D-9178-26AF8462A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EF88E-2BF9-4603-A898-8B07B0C82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D41A7-6830-47F6-B513-D0B98C7AF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8EEE7-A56E-4AC9-8887-351F53B2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46CB82-D732-40BF-B8A8-081A16E2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53267-7374-4361-AA58-880667F3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DBB04D-330E-4B69-894A-A1900F6F6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0A6ED-CCC6-4AD5-A1E8-3D3DAFE61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91048-CEF9-4194-BFE6-53EBE93B0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05903-3817-4644-9006-4B6B2233F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9DB86-29B0-4B3A-AB03-B89F06A4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20122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某肉类制品公司管理咨询案例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管理咨询项目目标与计划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诊断分析与建议方案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营销策略优化与拓展市场渠道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生产运营管理及效率提升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人力资源开发与企业文化建设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75" r="19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公司主要经营范围包括生鲜肉、腌制肉、肉制品等。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公司成立于XXXX年，是一家专注于肉类制品研发、生产和销售的企业。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公司拥有员工XXX人，其中管理层占XX%。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公司成立时间、规模及经营范围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现有组织结构及管理层情况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公司组织结构包括生产部、销售部、研发部、财务部等部门。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管理层由总经理、副总经理、各部门经理组成，其中总经理负责全面管理。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管理层人员具备丰富的行业经验和专业知识，但部分人员年龄偏大，缺乏年轻化的人才。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近年经营业绩及市场地位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近年来，公司经营业绩稳步增长，年销售额达到XXXX万元。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在当地肉类制品市场中占据一定份额，排名前五。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在国内肉类制品行业中具有一定知名度，但与国际品牌相比仍有差距。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产品创新能力不足，缺乏市场竞争力。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生产成本较高，需要优化生产流程和降低成本。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营销手段单一，品牌知名度有待提高。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人力资源管理不善，员工流失率较高。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管理咨询项目目标与计划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提高公司整体运营效率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通过优化流程、降低成本、提高生产率等手段，提升公司整体运营效率。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通过改进生产工艺、加强品质控制等措施，提高产品质量，满足客户需求。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加强团队建设与人才培养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通过培训、激励等手段，提升员工能力，增强团队凝聚力。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通过优化供应商选择、加强物流管理等手段，提高供应链的可靠性和效率。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调研与分析阶段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1-2个月，对公司现状进行深入调研，分析存在的问题和原因，明确改进方向。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方案设计与制定阶段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1个月，根据调研结果，制定详细的改进方案和实施计划。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方案实施与监控阶段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3-6个月，按照实施计划逐步推进方案实施，并对实施过程进行监控和调整。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评估与总结阶段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1个月，对实施效果进行评估，总结经验教训，形成最终报告。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组建专业团队并分配任务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运营管理专家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人力资源专家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负责运营流程优化、成本控制等。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负责员工培训、激励等。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质量管理专家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供应链管理专家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负责整个项目的统筹规划、组织实施和协调管理。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负责产品质量控制、品质保证等。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负责供应商选择、物流管理等。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34" r="1223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人力投入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根据项目需要，合理分配人力资源，确保各项工作顺利进行。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物力投入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根据项目需要，提供必要的设备和物资支持。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财力投入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根据项目预算，合理分配资金，确保各项支出符合预算要求。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确保资源投入和预算合理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诊断分析与建议方案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评估公司人力资源状况，包括员工素质、培训、晋升和激励机制等方面。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评估公司生产流程、工艺、设备及质量管理等方面的状况，分析生产效率和成本控制。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分析公司财务状况，包括收入、成本、利润和现金流等方面，评估财务健康状况。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评估公司组织结构的合理性和效率，分析各部门之间的协作和沟通机制。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对公司内部环境进行诊断分析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分析公司品牌的市场知名度和美誉度，以及品牌价值对公司发展的贡献。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品牌优势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评估公司产品质量的稳定性和可靠性，以及在市场中的竞争优势。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分析公司销售渠道的多样性和覆盖范围，以及与经销商和客户的合作关系。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评估公司供应链的稳定性和效率，以及与供应商的合作关系。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识别核心竞争力及优势资源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根据诊断分析结果，提出组织结构的优化建议，提高组织效率和协作能力。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制定员工培训计划和激励机制，提高员工素质和满意度。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提出财务预算、成本控制和风险管理等方面的改进措施。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通过技术升级、工艺改进和设备更新等手段，提高生产效率和产品质量。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提出针对性改进建议和措施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https://d.book118.com/665120122141011104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2024-09-14T05:00:09.124</cp:lastPrinted>
  <dcterms:created xsi:type="dcterms:W3CDTF">2024-09-13T21:00:09Z</dcterms:created>
  <dcterms:modified xsi:type="dcterms:W3CDTF">2024-09-13T21:00:11Z</dcterms:modified>
</cp:coreProperties>
</file>