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8EC96-BC3E-49EE-8011-B2A06AB5C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E9F03-AA28-4913-9B03-0D799E3B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689C-8A12-40B9-8C1F-A2AC1EF07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BC04A-76BF-4FC4-9711-88CC0BDBB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848E5-7D18-44E8-948F-689D774DC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A4B17-09B3-4E41-8D1D-60A3664F4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9C310-17F5-4D9C-8816-8F46F6427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46F35-ACC9-47CF-9B4F-FBB2191F9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B9682-55EE-4527-BE93-96B67E01A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0F3A5-DFCC-443D-A124-94E608B75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C0EE0-5B30-4C51-A248-A3B517565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2202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浅谈企业如何实现人岗匹配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人岗匹配的重要性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如何评估员工与岗位的匹配度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如何实现人岗匹配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人岗不匹配的后果及解决方案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人岗匹配的重要性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人岗匹配能够使员工的能力和潜力得到充分发挥，从而提高整体的组织绩效。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提高组织绩效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降低人才流失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员工在适合自己的岗位上更容易产生满足感和归属感，从而降低人才流失率。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良好的人岗匹配有助于提升企业的形象和声誉，吸引更多优秀人才加入。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在适合自己的岗位上工作，能够提高员工的工作满意度和幸福感。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583" r="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提升工作满意度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人岗匹配有助于员工发挥自身优势和特长，提升个人职业发展前景。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发挥个人优势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良好的人岗匹配有助于员工不断学习和成长，提升个人职业竞争力。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提高职业成长性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如何评估员工与岗位的匹配度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评估员工是否具备完成工作所需的技能和知识，可以通过面试、测试、实际操作等方式进行评估。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评估员工的综合能力，如沟通能力、解决问题的能力、团队协作能力等，可以通过绩效评估、360度反馈等方式进行评估。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能力评估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技能和能力的评估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1409" r="114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了解员工的性格特点，如内向、外向、细心、果断等，有助于判断其是否适合特定岗位。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了解员工的职业兴趣和职业发展方向，有助于为其提供更适合的岗位和发展机会。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性格和职业倾向的评估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职业倾向评估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工作风格评估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了解员工的工作风格，如注重细节、追求效率、善于创新等，有助于为其安排更适合的工作任务。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了解员工的价值观，如团队合作、追求卓越、客户至上等，有助于判断其是否与企业文化相符合。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工作风格和价值观的评估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如何实现人岗匹配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958" r="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确保每个岗位的职责和要求明确，避免模糊和重叠，有助于员工明确自己的工作目标和方向。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明确岗位所需的学历、经验、技能等任职资格，为招聘和选拔提供依据。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任职资格明确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制定明确的岗位职责和要求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https://d.book118.com/665122022033011111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2024-09-16T20:36:22.195</cp:lastPrinted>
  <dcterms:created xsi:type="dcterms:W3CDTF">2024-09-16T12:36:22Z</dcterms:created>
  <dcterms:modified xsi:type="dcterms:W3CDTF">2024-09-16T12:36:23Z</dcterms:modified>
</cp:coreProperties>
</file>