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47DEC-2E5A-497E-80DA-60D700055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42B22-BB8D-4F09-9959-7601FC4A8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41471-AE3E-40AF-B638-B05E7DC15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30133C-4A67-4B65-B319-BACF76073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0D001F-5426-4F3D-9A2F-2DEEBE7DC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9B8292-2F77-4330-B5AB-10634CC97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A989D7-F299-486B-ADB6-BB3515277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94EB1-12AC-490D-B8F3-A91F2CCAE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65E84-7C51-40A2-8A70-3CA416138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64C93-56C4-4057-8B84-A2A2FCB78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69730-9A76-4E79-B1CF-8FBDEB0FC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1222200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运动保护守则预防和处理常见运动损伤的指南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运动损伤概述与分类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肌肉韧带拉伤防范与处理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关节扭伤及脱臼处理指南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骨折及骨裂应对策略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脑震荡和脊髓损伤风险规避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总结：全面提高运动安全意识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运动损伤概述与分类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63" r="298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362" r="2236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定义及危害性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运动损伤的危害性不容忽视，轻者可能导致疼痛、肿胀、活动受限，重者可能导致残疾、甚至危及生命。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运动损伤是指在运动过程中发生的各种损伤，包括肌肉、韧带、关节、骨骼等部位的伤害。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常见类型与发生原因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常见运动损伤类型包括肌肉拉伤、韧带扭伤、关节脱位、骨折等。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发生原因多种多样，如运动前准备不足、技术动作不正确、运动装备不合适、场地设施不完善等。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预防措施重要性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预防运动损伤的措施至关重要，可以有效降低运动损伤的发生率，提高运动者的健康水平。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预防措施包括充分热身、佩戴合适的运动装备、学习正确的技术动作、加强肌肉力量训练等。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此外，合理安排运动负荷、避免过度疲劳也是预防运动损伤的重要手段。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肌肉韧带拉伤防范与处理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92" r="1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24-48小时后，可进行热敷或轻度按摩以促进血液循环和恢复。若症状持续不减，应及时就医。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识别肌肉拉伤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运动后肌肉疼痛、肿胀、压痛或肌肉僵硬，可能是肌肉拉伤的迹象。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应对急性拉伤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立即停止运动，对受伤部位进行冷敷，抬高受伤部位以减少肿胀，疼痛严重时可服用止痛药。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肌肉拉伤识别与应对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热身与拉伸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运动前进行充分的热身活动，增加关节活动范围，降低韧带撕裂风险。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强化肌肉力量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通过力量训练增强关节周围肌肉，为韧带提供额外支持。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避免过度使用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合理安排运动时间和强度，避免同一部位反复受力，减少韧带损伤可能性。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韧带撕裂预防策略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轻度活动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在疼痛和肿胀减轻后，可进行轻度活动以逐渐恢复关节功能。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如超声波、电疗等，有助于消炎、止痛和促进韧带修复。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在医生指导下进行针对性的功能锻炼，逐步恢复肌肉力量和关节稳定性。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回归运动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完成康复训练后，逐步增加运动强度和时间，确保安全回归运动场。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关节扭伤及脱臼处理指南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用冰袋或冷毛巾对扭伤部位进行冰敷，每次敷15-20分钟，每2-3小时敷一次，有助于减轻肿胀和疼痛。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抬高伤肢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将扭伤的肢体抬高，以利于血液回流，减轻肿胀。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加压包扎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用弹性绷带对扭伤部位进行加压包扎，以减少出血和肿胀。注意绷带不宜过紧，以免影响血液循环。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立即停止运动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关节扭伤后，应立即停止运动，避免进一步加重损伤。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关节扭伤现场急救措施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脱臼复位操作技巧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在尝试复位前，应对脱臼部位进行评估，了解脱臼的类型和严重程度。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镇痛处理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在进行复位操作前，可给予患者镇痛药物，以减轻疼痛。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复位操作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根据脱臼的类型和部位，选择合适的复位方法。复位时应保持患者放松，避免肌肉紧张。复位后应检查关节活动度和稳定性，确保复位成功。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评估伤情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https://d.book118.com/665122220004011103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2024-09-12T04:30:31.723</cp:lastPrinted>
  <dcterms:created xsi:type="dcterms:W3CDTF">2024-09-11T20:30:31Z</dcterms:created>
  <dcterms:modified xsi:type="dcterms:W3CDTF">2024-09-11T20:30:33Z</dcterms:modified>
</cp:coreProperties>
</file>