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0E99F1-D5C1-4A38-92F5-9703343A1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269A6B-7DB2-4AFE-A70E-085F29BF89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5FCFFE-1FE3-4916-AB4D-51C051AD0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A3805E-6AF2-46A8-8CE3-4F94D12FD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375E5A-EA35-46B3-82FF-97DEA9029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1D6F71-C1BE-4A72-9E55-6C284D79E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969D15-CB18-4CED-8763-E43B7C74F1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4A6A47-FD63-4524-9EA1-E22ACDC47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E65996-99F3-4791-BFBB-ED13C68E6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B7B71B-0E77-4DFA-B303-FC8984412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0A7A4D-920D-4072-8B49-D250D7F6A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5122303012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部年终总结报告\n## 1.护理部基本情况概述\n### 1.1护理部组织结构及人员构成\n### 1.2护理部业务范围及服务范围\n### 1.3护理部年度工作指标完成情况\n## 2.护理部年度工作亮点及成果\n### 2.1护理部创新护理服务模式及实践\n### 2.2护理部年度教育培训及学术活动\n### 2.3护理部年度优秀团队及个人表彰\n## 3.护理部面临的挑战及问题\n### 3.1护理人员配置及人力成本问题\n### 3.2护理服务质量及患者满意度问题\n### 3.3护理部与其他部门的协同合作问题\n## 4.护理部未来发展展望及策略\n### 4.1护理部未来五年发展规划\n### 4.2护理部人才培养及引进策略\n### 4.3护理部提升服务质量及患者满意度措施\n## 5.护理部年度总结及感谢\n### 5.1护理部年度工作总结报告\n### 5.2护理部团队成员感悟及分享\n### 5.3感谢领导及同仁的支持与陪伴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护理部年终总结报告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5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护理部基本情况概述</a:t>
            </a:r>
            <a:endParaRPr/>
          </a:p>
        </p:txBody>
      </p:sp>
      <p:sp>
        <p:nvSpPr>
          <p:cNvPr id="116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5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5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57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5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护理部组织结构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护理部主任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护理部副主任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各科室护理组长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护理员</a:t>
                </a:r>
                <a:endParaRPr/>
              </a:p>
            </p:txBody>
          </p:sp>
          <p:sp>
            <p:nvSpPr>
              <p:cNvPr id="160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61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6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人员构成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6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护理部主任1名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护理部副主任2名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各科室护理组长10名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护理员50名</a:t>
                </a:r>
                <a:endParaRPr/>
              </a:p>
            </p:txBody>
          </p:sp>
          <p:sp>
            <p:nvSpPr>
              <p:cNvPr id="164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65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6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人员分布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6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门诊护理部20人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住院护理部30人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急诊护理部10人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其他部门护理人员10人</a:t>
                </a:r>
                <a:endParaRPr/>
              </a:p>
            </p:txBody>
          </p:sp>
          <p:sp>
            <p:nvSpPr>
              <p:cNvPr id="168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护理部组织结构及人员构成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171" name="Tencent"/>
          <p:cNvCxnSpPr/>
          <p:nvPr/>
        </p:nvCxnSpPr>
        <p:spPr>
          <a:xfrm>
            <a:off x="-44450" y="3581415"/>
            <a:ext cx="12280900" cy="0"/>
          </a:xfrm>
          <a:prstGeom prst="line">
            <a:avLst/>
          </a:prstGeom>
          <a:ln w="31750" cap="sq">
            <a:solidFill>
              <a:schemeClr val="accent1">
                <a:alpha val="20000"/>
              </a:schemeClr>
            </a:solidFill>
            <a:head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2" name="椭圆 48"/>
          <p:cNvSpPr>
            <a:spLocks noChangeAspect="1"/>
          </p:cNvSpPr>
          <p:nvPr/>
        </p:nvSpPr>
        <p:spPr>
          <a:xfrm>
            <a:off x="2309327" y="3491415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173" name="椭圆 19"/>
          <p:cNvSpPr>
            <a:spLocks noChangeAspect="1"/>
          </p:cNvSpPr>
          <p:nvPr/>
        </p:nvSpPr>
        <p:spPr>
          <a:xfrm>
            <a:off x="7774073" y="3491415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grpSp>
        <p:nvGrpSpPr>
          <p:cNvPr id="17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220427" y="3862280"/>
            <a:ext cx="8180555" cy="1994071"/>
            <a:chOff x="2220427" y="3862280"/>
            <a:chExt cx="8180555" cy="1994071"/>
          </a:xfrm>
        </p:grpSpPr>
        <p:grpSp>
          <p:nvGrpSpPr>
            <p:cNvPr id="175" name=""/>
            <p:cNvGrpSpPr/>
            <p:nvPr/>
          </p:nvGrpSpPr>
          <p:grpSpPr>
            <a:xfrm>
              <a:off x="2220427" y="3862280"/>
              <a:ext cx="2715809" cy="1994071"/>
              <a:chOff x="2220427" y="3862280"/>
              <a:chExt cx="2715809" cy="1994071"/>
            </a:xfrm>
          </p:grpSpPr>
          <p:sp>
            <p:nvSpPr>
              <p:cNvPr id="1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20427" y="3862280"/>
                <a:ext cx="2715809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业务范围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20427" y="4366977"/>
                <a:ext cx="2664000" cy="1489374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患者健康教育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患者康复指导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护理质量管理</a:t>
                </a:r>
                <a:endParaRPr/>
              </a:p>
            </p:txBody>
          </p:sp>
        </p:grpSp>
        <p:grpSp>
          <p:nvGrpSpPr>
            <p:cNvPr id="178" name=""/>
            <p:cNvGrpSpPr/>
            <p:nvPr/>
          </p:nvGrpSpPr>
          <p:grpSpPr>
            <a:xfrm>
              <a:off x="7685173" y="3862280"/>
              <a:ext cx="2715809" cy="1994071"/>
              <a:chOff x="7685173" y="3862280"/>
              <a:chExt cx="2715809" cy="1994071"/>
            </a:xfrm>
          </p:grpSpPr>
          <p:sp>
            <p:nvSpPr>
              <p:cNvPr id="1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85173" y="3862280"/>
                <a:ext cx="2715809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服务范围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685173" y="4366977"/>
                <a:ext cx="2664000" cy="1489374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门急诊护理服务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住院护理服务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急诊护理服务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社区护理服务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护理教学及培训</a:t>
                </a:r>
                <a:endParaRPr/>
              </a:p>
            </p:txBody>
          </p:sp>
        </p:grpSp>
      </p:grpSp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护理部业务范围及服务范围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84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85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8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护理质量指标</a:t>
                </a:r>
                <a:endParaRPr/>
              </a:p>
            </p:txBody>
          </p:sp>
          <p:sp>
            <p:nvSpPr>
              <p:cNvPr id="18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护理差错事故发生率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护理投诉率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护理质量检查合格率</a:t>
                </a:r>
                <a:endParaRPr/>
              </a:p>
            </p:txBody>
          </p:sp>
        </p:grpSp>
        <p:grpSp>
          <p:nvGrpSpPr>
            <p:cNvPr id="188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8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患者满意度指标</a:t>
                </a:r>
                <a:endParaRPr/>
              </a:p>
            </p:txBody>
          </p:sp>
          <p:sp>
            <p:nvSpPr>
              <p:cNvPr id="19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患者满意度调查得分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患者表扬率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患者投诉率</a:t>
                </a:r>
                <a:endParaRPr/>
              </a:p>
            </p:txBody>
          </p:sp>
        </p:grpSp>
        <p:grpSp>
          <p:nvGrpSpPr>
            <p:cNvPr id="191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9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培训与教育指标</a:t>
                </a:r>
                <a:endParaRPr/>
              </a:p>
            </p:txBody>
          </p:sp>
          <p:sp>
            <p:nvSpPr>
              <p:cNvPr id="19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护理人员培训覆盖率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护理人员继续教育参与率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护理学术论文发表数量</a:t>
                </a:r>
                <a:endParaRPr/>
              </a:p>
            </p:txBody>
          </p:sp>
        </p:grpSp>
      </p:grpSp>
      <p:sp>
        <p:nvSpPr>
          <p:cNvPr id="1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护理部年度工作指标完成情况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6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护理部年度工作亮点及成果</a:t>
            </a:r>
            <a:endParaRPr/>
          </a:p>
        </p:txBody>
      </p:sp>
      <p:sp>
        <p:nvSpPr>
          <p:cNvPr id="197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护理部创新护理服务模式及实践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01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0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创新护理服务模式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责任制护理模式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个性化护理模式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跨学科护理协作模式</a:t>
                </a:r>
                <a:endParaRPr/>
              </a:p>
            </p:txBody>
          </p:sp>
          <p:pic>
            <p:nvPicPr>
              <p:cNvPr id="2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06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0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护理服务模式实践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责任制护理模式实践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个性化护理模式实践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跨学科护理协作模式实践</a:t>
                </a:r>
                <a:endParaRPr/>
              </a:p>
            </p:txBody>
          </p:sp>
          <p:pic>
            <p:nvPicPr>
              <p:cNvPr id="2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11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1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成果展示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护理服务质量提升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患者满意度提高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护理人员工作积极性提高</a:t>
                </a:r>
                <a:endParaRPr/>
              </a:p>
            </p:txBody>
          </p:sp>
          <p:pic>
            <p:nvPicPr>
              <p:cNvPr id="2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18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1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护理教育培训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护理技能培训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护理管理培训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护理教育培训</a:t>
                </a:r>
                <a:endParaRPr/>
              </a:p>
            </p:txBody>
          </p:sp>
          <p:pic>
            <p:nvPicPr>
              <p:cNvPr id="2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3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2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学术活动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护理学术交流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护理科研活动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护理学术活动</a:t>
                </a:r>
                <a:endParaRPr/>
              </a:p>
            </p:txBody>
          </p:sp>
          <p:pic>
            <p:nvPicPr>
              <p:cNvPr id="22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8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2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成果展示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护理人员技能提升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护理管理水平提高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护理学术成果丰富</a:t>
                </a:r>
                <a:endParaRPr/>
              </a:p>
            </p:txBody>
          </p:sp>
          <p:pic>
            <p:nvPicPr>
              <p:cNvPr id="23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护理部年度教育培训及学术活动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3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37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3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优秀团队表彰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优秀护理团队评选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优秀护理团队表彰</a:t>
                </a:r>
                <a:endParaRPr/>
              </a:p>
            </p:txBody>
          </p:sp>
          <p:sp>
            <p:nvSpPr>
              <p:cNvPr id="240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1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4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个人表彰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护理明星评选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护理优秀员工表彰</a:t>
                </a:r>
                <a:endParaRPr/>
              </a:p>
            </p:txBody>
          </p:sp>
          <p:sp>
            <p:nvSpPr>
              <p:cNvPr id="244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5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4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成果展示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团队凝聚力提升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个人工作积极性提高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护理部整体形象提升</a:t>
                </a:r>
                <a:endParaRPr/>
              </a:p>
            </p:txBody>
          </p:sp>
          <p:sp>
            <p:nvSpPr>
              <p:cNvPr id="248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护理部年度优秀团队及个人表彰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护理部面临的挑战及问题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https://d.book118.com/665122303012011124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护理部年终总结报告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2024-09-28T03:59:27.431</cp:lastPrinted>
  <dcterms:created xsi:type="dcterms:W3CDTF">2024-09-27T19:59:27Z</dcterms:created>
  <dcterms:modified xsi:type="dcterms:W3CDTF">2024-09-27T19:59:29Z</dcterms:modified>
</cp:coreProperties>
</file>