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D0BA4-F2E3-447F-A094-6B73E3C75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91FDA-BA4D-4036-AF86-1BF4358A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729D4-9EFF-443B-B6EE-FC6494AEF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8AF8F-5E86-487B-B6F6-E8FCE91F6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1F583-9541-4D02-A5B5-F50A5B72B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28D09-D709-4F97-8813-7E47379A9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304EA-067F-4E0C-B4CD-0C7CA2A6F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FC816-B176-4738-A8A8-EDAB4E0E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EB9CF-4B8A-42B1-91D7-665CA0133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44B30-5637-49DB-ACFC-3BDB978D1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4BFBC-DCF6-46F4-9D47-718F96F77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230143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邦迪海滩为您呈现世界上最大的露天展览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世界最大露天展览的特色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邦迪海滩与世界最大露天展览的关联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参观世界最大露天展览的体验分享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如何参与和推广世界最大露天展览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邦迪海滩的地理位置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邦迪海滩拥有美丽的海岸线和优质的沙滩，是悉尼市民和游客休闲、娱乐和运动的热门场所。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邦迪海滩位于澳大利亚新南威尔士州的悉尼市，距离市中心约10公里，是悉尼著名的海滩之一。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5" r="3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邦迪海滩的历史背景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邦迪海滩的历史可以追溯到19世纪中期，当时是欧洲移民的重要登陆点之一。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随着时间的推移，邦迪海滩逐渐发展成为悉尼市的重要旅游景点，吸引了大量游客前来观光和度假。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邦迪海滩是澳大利亚文化和历史的象征之一，拥有丰富的艺术、文化和历史遗产。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邦迪海滩也是悉尼市的重要音乐、艺术和电影节举办地，吸引了众多艺术家和音乐家前来表演和展示作品。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邦迪海滩的文化特色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世界最大露天展览的特色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57" r="31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该展览占据了整个邦迪海滩，展区面积超过100万平方米，是全球最大的露天展览。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该展览汇集了来自世界各地的艺术家、设计师和创意人士，是历史上最具创意和规模的展览之一。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历史之最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展览规模与历史之最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展览涵盖了绘画、雕塑、装置艺术等多种艺术形式，为观众呈现了一场视觉盛宴。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展览汇聚了来自不同国家和地区的艺术家，展现了世界各地文化的多样性和独特魅力。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展览主题丰富多样，涉及环境保护、社会问题、人类命运共同体等议题，引人深思。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展览内容的多样性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数字艺术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展览运用了先进的数字艺术技术，如虚拟现实、增强现实等，为观众带来沉浸式的艺术体验。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艺术家和设计师运用创新思维和技术手段，创作出许多令人惊叹的作品，展现了艺术的无限可能。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展览汇聚了众多科技企业和研究机构，共同推动艺术与科技的融合发展。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展览的科技含量与创新性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展览强调可持续发展和绿色环保理念，呼吁人们关注地球生态环境。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000" b="170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艺术家和设计师在创作过程中优先选择环保、可回收的材料，降低作品对环境的影响。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展览组织方积极推广环保理念，开展了一系列环保实践活动，如垃圾分类、节能减排等。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实践行动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展览的环保理念与实践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邦迪海滩与世界最大露天展览的关联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邦迪海滩位于澳大利亚悉尼市郊，交通便利，吸引大量游客前来参观。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自然环境优美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917" r="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邦迪海滩拥有美丽的海滩和周边的自然景观，为展览增添了独特的氛围。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邦迪海滩周边拥有完善的酒店、餐饮和交通设施，为参展人员和游客提供便利。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邦迪海滩作为展览举办地的优势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https://d.book118.com/665123014323011120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2024-09-23T15:11:44.629</cp:lastPrinted>
  <dcterms:created xsi:type="dcterms:W3CDTF">2024-09-23T07:11:44Z</dcterms:created>
  <dcterms:modified xsi:type="dcterms:W3CDTF">2024-09-23T07:11:46Z</dcterms:modified>
</cp:coreProperties>
</file>