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244682-CDF3-418D-A708-9F43173D1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1C313C-7295-4461-A44A-403C70386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5C755B-92E0-47A3-A9DC-094F6DF54F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ACEE4C-65CD-47F3-8986-D844E2787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325602-DCEC-44F8-A0D3-2E9D6FA4C4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FC8B0B-7DF0-4241-8146-45AB74FDD8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CA3F5A-775A-47EF-BDAF-3D973346CC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35B503-D24D-45EE-9789-6DF99D38E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DCBF2C-6910-43CF-BEE6-D3FC440FB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28C506-80BF-4E11-930D-0C4A496E71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3C19C1-6BC9-4595-9FAA-864F05FEB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512323004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社群平台分析对比分析报告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社群平台概述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社群平台分析方法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社群平台对比分析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对主流社群平台进行深入分析，比较其功能、特点及优劣势。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为用户提供选择合适社群平台的参考依据，提高社群运营效果。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推动社群平台不断完善自身功能，提高用户体验。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本报告将选取微信群、QQ群、豆瓣小组、知乎圈子等主流社群平台作为研究对象。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报告将从用户规模、活跃度、内容质量、互动方式等方面进行深入对比分析。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报告将结合实际案例，对各社群平台的特点和适用场景进行详细阐述。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社群平台概述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3320" r="332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社群平台是指通过网络技术，将具有共同兴趣、需求、价值观的人们聚集在一起，形成具有一定规模和互动性的社区，并为其成员提供交流、分享、学习的平台。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社群平台通常具有开放性、互动性、自组织性等特点，能够满足人们对于归属感、认同感、自我实现等方面的需求。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社群平台的定义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增强社会资本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社群平台通过聚集具有共同兴趣的人们，形成具有一定社会资本的社区，有助于增强成员的社会联系和信任。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创新与创意的源泉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社群平台能够激发成员的创新和创意，产生新的思想和观点，推动社会进步和发展。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促进信息传播与知识分享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社群平台能够快速传递信息和分享知识，帮助成员获取所需信息并提升自身能力。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社群平台的重要性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涵盖各类兴趣和领域，面向广泛用户群体，如微信群、QQ群等。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综合类社群平台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垂直类社群平台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3340" r="2334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地域性社群平台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专注于某一特定领域或主题，如旅游、摄影、科技等，吸引相关领域的专业用户。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以地域为中心，将同一地区的用户聚集在一起，形成地域性社区，如小区论坛、同城交友群等。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社群平台的类型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社群平台分析方法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6519" b="651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通过向社群用户发放问卷来收集数据，适用于获取用户偏好和行为习惯等信息。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直接数据收集法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通过社群平台的API接口直接获取数据，这种方法数据准确度高，但需要相应的技术支持。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网络爬虫法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利用爬虫技术从社群平台上抓取数据，适用于大量数据的获取，但可能面临反爬虫机制的限制。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https://d.book118.com/665123230043011101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2024-09-09T12:26:50.708</cp:lastPrinted>
  <dcterms:created xsi:type="dcterms:W3CDTF">2024-09-09T04:26:50Z</dcterms:created>
  <dcterms:modified xsi:type="dcterms:W3CDTF">2024-09-09T04:26:52Z</dcterms:modified>
</cp:coreProperties>
</file>