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1DC6209-9A28-449F-B73D-50B2B87A40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59C2F3-2C44-4C3D-B890-F8F1DB2440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8E1947B-42FD-42C0-B800-B2673A058D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268C6B7-1E09-4DFA-A06D-002A8C20A1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FD5303D-D233-48D9-8301-AAE5CEB4AD6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2936799-B0A5-4A68-91CB-8D1CF3DBE6C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7DDDEB1-A70F-4DA5-A938-558833B086C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5AC7FD-8F51-4D46-87F4-08DDD46592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D69F64-B804-424E-ACC5-669F81A3B1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600D90-C9A7-435A-885F-F35932F712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2F4894-E622-4B64-87D8-CBA00EBA2B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5123232013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常见预防接种异常反应诊治简述</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预防接种异常反应概述</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预防接种异常反应的诊断</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预防接种异常反应的治疗</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预防接种异常反应的预防与控制</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预防接种异常反应的案例分析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预防接种异常反应概述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863" r="2986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预防接种异常反应是指受种者在接种疫苗后发生的与预防接种目的无关的反应或事件。</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预防接种异常反应可分为一般反应和异常反应两类，其中异常反应又包括不良反应、偶合症、心因性反应和接种事故等。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预防接种异常反应的发生机制可能与疫苗本身、受种者个体差异、免疫系统状态等多种因素有关。</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常见的预防接种异常反应原因包括疫苗质量、疫苗接种方式、受种者健康状况、疫苗接种环境等。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发生机制与原因</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原因</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发生机制</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流行病学特征</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预防接种异常反应在总体上属于罕见事件，但其具体发生率因疫苗种类、接种人群等因素而异。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监测与报告</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各国政府和国际组织正在加强预防接种异常反应的监测和报告工作，以提高对异常反应的认识和管理水平。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4125" r="3412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预防接种异常反应的流行病学情况</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预防接种异常反应的诊断</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预防接种异常反应的诊断应依据国家相关法规和规范，结合临床表现、流行病学资料和实验室检查结果进行综合判断。</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诊断标准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一旦发生预防接种异常反应，应立即就医，由专业医生进行初步评估，如疑似与预防接种有关，应向当地疾控机构报告，并按规定进行调查诊断。</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诊断流程</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诊断标准与流程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406" r="244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鉴别诊断方法</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对于疑似预防接种异常反应的病例，应排除其他可能导致类似症状的疾病和因素，如感染、遗传病、免疫缺陷等。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鉴别诊断要点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鉴别诊断时应关注症状出现的时间、病情进展情况、伴随症状以及既往病史等信息，以便准确判断病因。</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鉴别诊断</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根据具体情况，可进行血常规、尿常规、肝功能、肾功能等实验室检查，以辅助诊断。</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实验室检查</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影像学检查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诊断工具</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根据症状和体征，可进行X线、CT、MRI等影像学检查，以了解病变部位和性质。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目前市面上已有一些用于预防接种异常反应诊断的工具和软件，可帮助医生快速、准确地做出判断。</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诊断方法与工具</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https://d.book118.com/665123232013011100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2024-09-07T18:37:55.739</cp:lastPrinted>
  <dcterms:created xsi:type="dcterms:W3CDTF">2024-09-07T10:37:55Z</dcterms:created>
  <dcterms:modified xsi:type="dcterms:W3CDTF">2024-09-07T10:37:57Z</dcterms:modified>
</cp:coreProperties>
</file>