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47A930-C911-4B71-AD58-5CB93E8E95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19F095-D532-42A3-8FF6-D857D510B4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EB057F-0277-4E18-8583-5FA09D7711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52FA4E-7A62-47A0-8D8F-005CC25748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FC459E-2FED-4872-93ED-E3767C7E79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4207C1-9FC7-4895-86F8-9783FD69F3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89352D-1D90-4612-9CE7-81B1C31D22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FCB96D-3B95-4CFA-A7FA-A0781DE760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736BEB-4514-4AF1-9AC5-4C674E588A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345363-B337-4847-8BBC-6FD1B48549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9B8BD4-5CB4-44EA-9CEF-BFEB04A4D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12330124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孕妇与乳母的营养在出血与贫血预防中的作用</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孕妇与乳母特殊营养需求</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营养素在出血与贫血预防中作用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孕期饮食调整策略及建议</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哺乳期妇女营养补充方案</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出血与贫血风险评估及监测方法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总结：孕妇与乳母营养在出血与贫血预防中重要性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孕妇与乳母特殊营养需求</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950" r="2995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孕妇在孕期会经历一系列生理变化，包括血容量增加、胎儿生长发育等，这些变化对孕妇的营养需求产生影响。</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孕期生理变化</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哺乳期乳母需要分泌乳汁以满足婴儿生长发育的需要，这也会对乳母的营养状况产生影响。</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哺乳期生理变化</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孕期及哺乳期生理变化</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营养需求特点</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营养重要性</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营养需求特点与重要性</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良好的营养状况对孕妇与乳母的健康以及胎儿或婴儿的生长发育至关重要，能够降低孕期并发症和出生缺陷的风险，提高母婴健康水平。</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孕妇与乳母的营养需求具有其特殊性，需要额外补充能量、蛋白质、铁、叶酸、钙等营养素以满足自身及胎儿或婴儿的生长发育需要。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孕妇在分娩过程中可能会出现产后出血的情况，而乳母在哺乳期也可能会因为乳头皲裂等原因导致出血，这些情况都会增加贫血的风险。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出血风险</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孕妇与乳母发生贫血的影响因素包括铁摄入不足、叶酸缺乏、维生素B12缺乏等营养素缺乏，以及慢性疾病、感染等病理因素。贫血会对母婴健康产生不良影响，如导致孕妇免疫力下降、胎儿生长发育迟缓等。因此，预防和治疗贫血对保障母婴健康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贫血影响因素</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出血与贫血风险及影响因素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营养素在出血与贫血预防中作用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铁元素的重要性</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孕妇与乳母的铁需求</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铁的吸收利用</a:t>
            </a:r>
          </a:p>
        </p:txBody>
      </p:sp>
      <p:pic>
        <p:nvPicPr>
          <p:cNvPr id="5" name="Picture 5"/>
          <p:cNvPicPr>
            <a:picLocks noChangeAspect="1"/>
          </p:cNvPicPr>
          <p:nvPr/>
        </p:nvPicPr>
        <p:blipFill>
          <a:blip r:embed="rId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8372" b="8372"/>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铁元素补充与吸收利用</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铁是血红蛋白的组成成分，对于氧气的运输和供应至关重要。</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孕妇和乳母由于生理需要，对铁的需求量增加，应注意补充。</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铁的吸收受到多种因素的影响，如饮食中的维生素C可以促进铁的吸收，而草酸、植酸等则会抑制铁的吸收。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叶酸、维生素B12等辅助因子作用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叶酸的作用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叶酸参与血红蛋白的合成，对预防贫血有重要作用。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维生素B12的作用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维生素B12也参与血红蛋白的合成，同时对于神经系统的发育和功能也有重要作用。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孕妇与乳母的特殊需求</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孕妇和乳母对叶酸和维生素B12的需求量增加，应注意通过饮食或补充剂进行补充。</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蛋白质是造血原料之一，对于血红蛋白的合成和红细胞的生成有重要作用。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蛋白质的作用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能量摄入不足或过剩都会影响造血功能，因此孕妇和乳母应保持能量平衡。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能量平衡的重要性</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孕妇和乳母应摄入充足的优质蛋白质，如鱼、肉、蛋、奶等，并保持能量平衡，避免过度节食或暴饮暴食。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饮食建议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蛋白质、能量平衡对造血功能影响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孕期饮食调整策略及建议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食用红肉、肝脏等富含血红素铁的食物</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这些食物中的铁质易于人体吸收利用，有助于预防缺铁性贫血。</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搭配富含维生素C的食物</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维生素C可以促进非血红素铁的吸收，因此建议孕妇在食用富含铁质的蔬菜、水果时，搭配柑橘类水果或其他富含维生素C的食物。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避免同时食用影响铁吸收的食物</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某些食物如茶、咖啡、可可等含有抑制铁吸收的化合物，孕妇在食用富含铁质的食物时应避免同时食用这些食物。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增加富含铁质食物摄入量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提高叶酸、维生素B12摄入途径</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叶酸和维生素B12都是水溶性维生素，在烹饪过程中容易损失，建议孕妇采用蒸、煮、炖等烹饪方式以减少营养素的损失。</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注意烹饪方式以减少营养素的损失</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叶酸是预防胎儿神经管缺陷的重要营养素，孕妇应保证每天摄入足够的叶酸。</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多吃绿叶蔬菜、豆类等富含叶酸的食物</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维生素B12主要存在于动物性食物中，如肉类、蛋类、奶制品等，孕妇应保持适量摄入。</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适量食用动物性食物以补充维生素B12</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https://d.book118.com/665123301241011110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2024-09-16T02:54:04.116</cp:lastPrinted>
  <dcterms:created xsi:type="dcterms:W3CDTF">2024-09-15T18:54:04Z</dcterms:created>
  <dcterms:modified xsi:type="dcterms:W3CDTF">2024-09-15T18:54:06Z</dcterms:modified>
</cp:coreProperties>
</file>