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BB520-4213-483D-809A-94B8ED821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0E332-4B0D-40A2-87A1-E17EEA89C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719F3-353B-41B5-B481-1BDBC985C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95198-46F3-4F75-8AB6-72C844DD7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BF65AB-AA53-48BE-A1B8-CDBDD2C76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BAAB21-CC03-4160-A421-59FD78488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DFE4AE-155A-43A4-B788-4F79EF5CA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A023B5-09D9-4E9D-978F-BF717CB23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D6A0E-8367-496D-BE8C-1E4225F5C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37298-87FC-4675-B359-09A3587B3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F76E3-976F-4116-97EC-A8E5C8496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12412210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安全教育培训课件物料搬运和人体工程学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物料搬运的基本知识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人体工程学在物料搬运中的应用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531" b="2053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00" b="21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安全教育培训的重要性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通过安全教育培训，使员工认识到工作中存在的危险因素，提高安全意识，预防事故发生。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保障员工生命安全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安全教育培训有助于员工了解如何应对突发事件和危险情况，保护自身和他人的生命安全。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降低企业风险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通过安全教育培训，提高员工的安全操作技能和应急处理能力，降低企业在生产、经营过程中面临的风险。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人体工程学在物料搬运中的应用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人体工程学关注人的生理、心理特点和能力极限，在物料搬运中，人体工程学可以帮助设计更符合人体结构和功能的搬运工具、设备和工作流程，提高搬运效率并降低劳动强度。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物料搬运对人体的影响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不合理的物料搬运方式可能导致肌肉骨骼损伤、疲劳和过度劳累等问题，影响员工的身心健康和工作效率。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物料搬运和人体工程学的关系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学习目标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了解安全教育培训的意义和目的。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掌握物料搬运的基本原则和人体工程学原理。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熟悉常见物料搬运工具和设备的使用方法和注意事项。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掌握应对突发事件的应急处理措施和自救互救技能。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物料搬运的基本知识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89" r="325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38" r="325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物料搬运的定义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物料搬运是生产过程中不可或缺的一环，对于保证生产连续性和提高生产效率具有重要意义。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物料搬运是指将物料从一个地点移动到另一个地点的过程，包括装载、运输、卸载等环节。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08" r="328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短距离搬运和长距离搬运。短距离搬运通常在生产车间内部进行，而长距离搬运则涉及厂际或地区间的运输。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根据搬运距离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人力搬运、机械搬运和自动化搬运。机械搬运包括叉车、吊车、输送带等，自动化搬运则涉及无人搬运车、自动化仓库等。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根据搬运方式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物料搬运的分类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物料搬运应尽可能提高效率，减少搬运时间和人力成本，降低生产成本。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效率原则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物料搬运过程中应确保操作安全，避免因操作不当导致的工伤事故。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物料搬运过程中应保证产品质量，避免因搬运造成的产品损坏或质量下降。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物料搬运的原则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人体工程学在物料搬运中的应用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人体工程学的定义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人体工程学是一门研究人与机器、环境之间相互关系的学科，旨在提高人机交互的效率和舒适度。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人体工程学在物料搬运中应用广泛，旨在优化搬运操作，降低操作人员的劳动强度和疲劳程度。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优化搬运流程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通过人体工程学原理，优化搬运流程，降低操作人员的劳动强度和疲劳程度。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提高操作人员的适应性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通过培训和锻炼，提高操作人员对不同设备和工具的适应性，使其能够更好地适应各种工作环境。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合理设计搬运工具和设备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根据人体工程学原理，合理设计搬运工具和设备，以提高操作人员的舒适度和工作效率。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人体工程学在物料搬运中的指导原则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https://d.book118.com/665124122101011043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2024-09-04T22:14:31.318</cp:lastPrinted>
  <dcterms:created xsi:type="dcterms:W3CDTF">2024-09-04T14:14:31Z</dcterms:created>
  <dcterms:modified xsi:type="dcterms:W3CDTF">2024-09-04T14:14:33Z</dcterms:modified>
</cp:coreProperties>
</file>