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9ACD56-4419-48CE-8C57-32DC1E37A9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DE7705-B8D7-4738-8D28-0D007DAB69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2B2C10-178F-4DF5-99D2-545A3807B8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B85359-0433-40A3-92F6-CB3322ECC5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F71197-470E-44B8-9305-4571538DE8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6127A59-3320-4C66-AD1A-E54B5E276E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7A2CEB-C9C4-494A-B6A2-2D425A8826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62181B-6B3B-46F9-AE79-1A375BD01A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FC8983-0DD0-4989-BF1C-E4B5C3E9C6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FBD41E-8617-4943-AA1B-4A94CA8879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BB97A2-A0E3-4B2D-86E1-560C847DB5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5124211134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智能物联网设备的云边协同计算与资源分配</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智能物联网设备云边协同计算的概念与分类
 云边协同计算的优缺点
 影响云边协同计算性能的因素
 云边协同计算的资源分配策略
 智能物联网设备云边协同计算的应用场景
 云边协同计算的挑战与未来发展方向
 智能物联网设备云边协同计算的标准与成熟度
 云边协同计算在智能物联网设备中的应用价值</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智能物联网设备云边协同计算的概念与分类</a:t>
            </a:r>
          </a:p>
        </p:txBody>
      </p:sp>
      <p:sp>
        <p:nvSpPr>
          <p:cNvPr id="3" name="Subtitle 2"/>
          <p:cNvSpPr>
            <a:spLocks noGrp="1"/>
          </p:cNvSpPr>
          <p:nvPr>
            <p:ph type="subTitle" idx="1"/>
          </p:nvPr>
        </p:nvSpPr>
        <p:spPr/>
        <p:txBody>
          <a:bodyPr/>
          <a:lstStyle/>
          <a:p>
            <a:r>
              <a:t>智能物联网设备的云边协同计算与资源分配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智能物联网设备云边协同计算的概念与分类</a:t>
            </a:r>
          </a:p>
        </p:txBody>
      </p:sp>
      <p:sp>
        <p:nvSpPr>
          <p:cNvPr id="3" name="Content Placeholder 2"/>
          <p:cNvSpPr>
            <a:spLocks noGrp="1"/>
          </p:cNvSpPr>
          <p:nvPr>
            <p:ph sz="half" idx="2"/>
          </p:nvPr>
        </p:nvSpPr>
        <p:spPr/>
        <p:txBody>
          <a:bodyPr/>
          <a:lstStyle/>
          <a:p>
            <a:r>
              <a:t>1. 智能物联网设备云边协同计算是一种将云计算和边缘计算相结合,以实现物联网设备数据处理和分析的计算模式。</a:t>
            </a:r>
          </a:p>
          <a:p>
            <a:r>
              <a:t>2. 云计算具有强大的算力和存储能力,但延迟高、能耗大；边缘计算具有延迟低、能耗小等优点,但算力和存储能力有限。</a:t>
            </a:r>
          </a:p>
          <a:p>
            <a:r>
              <a:t>3. 云边协同计算通过将云计算和边缘计算优势互补,能够实现物联网设备数据处理和分析的低延时、高可靠性、低能耗。</a:t>
            </a:r>
          </a:p>
        </p:txBody>
      </p:sp>
      <p:sp>
        <p:nvSpPr>
          <p:cNvPr id="4" name="Text Placeholder 3"/>
          <p:cNvSpPr>
            <a:spLocks noGrp="1"/>
          </p:cNvSpPr>
          <p:nvPr>
            <p:ph type="body" idx="3"/>
          </p:nvPr>
        </p:nvSpPr>
        <p:spPr/>
        <p:txBody>
          <a:bodyPr/>
          <a:lstStyle/>
          <a:p>
            <a:r>
              <a:t>智能物联网设备云边协同计算的分类</a:t>
            </a:r>
          </a:p>
        </p:txBody>
      </p:sp>
      <p:sp>
        <p:nvSpPr>
          <p:cNvPr id="5" name="Content Placeholder 4"/>
          <p:cNvSpPr>
            <a:spLocks noGrp="1"/>
          </p:cNvSpPr>
          <p:nvPr>
            <p:ph sz="half" idx="4"/>
          </p:nvPr>
        </p:nvSpPr>
        <p:spPr/>
        <p:txBody>
          <a:bodyPr/>
          <a:lstStyle/>
          <a:p>
            <a:r>
              <a:t>1. 根据协同方式,可分为松耦合协同和紧耦合协同。松耦合协同中,云和边缘设备通过松散的消息传递机制进行交互；紧耦合协同中,云和边缘设备通过紧密的函数调用或远程过程调用机制进行交互。</a:t>
            </a:r>
          </a:p>
          <a:p>
            <a:r>
              <a:t>2. 根据协同粒度,可分为任务级协同和数据级协同。任务级协同中,云和边缘设备共同完成一个任务；数据级协同中,云和边缘设备共享数据,并分别对数据进行处理和分析。</a:t>
            </a:r>
          </a:p>
          <a:p>
            <a:r>
              <a:t>3. 根据协同目标,可分为性能优化协同和功耗优化协同。性能优化协同旨在降低云边协同计算的延迟和提高吞吐量；功耗优化协同旨在降低云边协同计算的功耗。</a:t>
            </a:r>
          </a:p>
        </p:txBody>
      </p:sp>
      <p:sp>
        <p:nvSpPr>
          <p:cNvPr id="6" name="Text Placeholder 5"/>
          <p:cNvSpPr>
            <a:spLocks noGrp="1"/>
          </p:cNvSpPr>
          <p:nvPr>
            <p:ph type="body" idx="1"/>
          </p:nvPr>
        </p:nvSpPr>
        <p:spPr/>
        <p:txBody>
          <a:bodyPr/>
          <a:lstStyle/>
          <a:p>
            <a:r>
              <a:t>智能物联网设备云边协同计算的概念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云边协同计算的优缺点</a:t>
            </a:r>
          </a:p>
        </p:txBody>
      </p:sp>
      <p:sp>
        <p:nvSpPr>
          <p:cNvPr id="3" name="Subtitle 2"/>
          <p:cNvSpPr>
            <a:spLocks noGrp="1"/>
          </p:cNvSpPr>
          <p:nvPr>
            <p:ph type="subTitle" idx="1"/>
          </p:nvPr>
        </p:nvSpPr>
        <p:spPr/>
        <p:txBody>
          <a:bodyPr/>
          <a:lstStyle/>
          <a:p>
            <a:r>
              <a:t>智能物联网设备的云边协同计算与资源分配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云边协同计算的优缺点</a:t>
            </a:r>
          </a:p>
        </p:txBody>
      </p:sp>
      <p:sp>
        <p:nvSpPr>
          <p:cNvPr id="3" name="Text Placeholder 2"/>
          <p:cNvSpPr>
            <a:spLocks noGrp="1"/>
          </p:cNvSpPr>
          <p:nvPr>
            <p:ph type="body" idx="1"/>
          </p:nvPr>
        </p:nvSpPr>
        <p:spPr/>
        <p:txBody>
          <a:bodyPr/>
          <a:lstStyle/>
          <a:p>
            <a:r>
              <a:t>云边协同计算的优点：</a:t>
            </a:r>
          </a:p>
        </p:txBody>
      </p:sp>
      <p:sp>
        <p:nvSpPr>
          <p:cNvPr id="4" name="Content Placeholder 3"/>
          <p:cNvSpPr>
            <a:spLocks noGrp="1"/>
          </p:cNvSpPr>
          <p:nvPr>
            <p:ph sz="half" idx="2"/>
          </p:nvPr>
        </p:nvSpPr>
        <p:spPr/>
        <p:txBody>
          <a:bodyPr/>
          <a:lstStyle/>
          <a:p>
            <a:r>
              <a:t>1. 降低时延和网络开销：云边协同计算可以通过在边缘节点进行部分计算，减少数据的传输距离，降低时延和网络开销，提高系统响应速度。</a:t>
            </a:r>
          </a:p>
          <a:p>
            <a:r>
              <a:t>2. 提高可靠性和可用性：边缘节点通常位于本地，与云服务器相比，受到网络故障和中断的影响更小，提高了系统的可靠性和可用性。</a:t>
            </a:r>
          </a:p>
          <a:p>
            <a:r>
              <a:t>3. 支持本地化服务：云边协同计算可以将一些服务部署在边缘节点上，为本地用户提供更快速、更个性化的服务，提高用户体验。</a:t>
            </a:r>
          </a:p>
          <a:p>
            <a:r>
              <a:t>4. 减少云服务器的负荷：云边协同计算可以将部分计算任务转移到边缘节点，减轻云服务器的压力，提高云服务器的性能和效率。</a:t>
            </a:r>
          </a:p>
        </p:txBody>
      </p:sp>
      <p:sp>
        <p:nvSpPr>
          <p:cNvPr id="5" name="Text Placeholder 4"/>
          <p:cNvSpPr>
            <a:spLocks noGrp="1"/>
          </p:cNvSpPr>
          <p:nvPr>
            <p:ph type="body" idx="3"/>
          </p:nvPr>
        </p:nvSpPr>
        <p:spPr/>
        <p:txBody>
          <a:bodyPr/>
          <a:lstStyle/>
          <a:p>
            <a:r>
              <a:t>云边协同计算的缺点：</a:t>
            </a:r>
          </a:p>
        </p:txBody>
      </p:sp>
      <p:sp>
        <p:nvSpPr>
          <p:cNvPr id="6" name="Content Placeholder 5"/>
          <p:cNvSpPr>
            <a:spLocks noGrp="1"/>
          </p:cNvSpPr>
          <p:nvPr>
            <p:ph sz="half" idx="4"/>
          </p:nvPr>
        </p:nvSpPr>
        <p:spPr/>
        <p:txBody>
          <a:bodyPr/>
          <a:lstStyle/>
          <a:p>
            <a:r>
              <a:t>1. 需要额外的硬件和软件：云边协同计算需要在边缘节点部署额外的硬件和软件，增加了系统部署和维护的复杂性和成本。</a:t>
            </a:r>
          </a:p>
          <a:p>
            <a:r>
              <a:t>2. 安全性挑战：边缘节点通常位于本地，更容易受到安全攻击，因此需要加强安全措施来保护边缘节点和数据。</a:t>
            </a:r>
          </a:p>
          <a:p>
            <a:r>
              <a:t>3. 数据一致性问题：云边协同计算中，数据可能同时存在于云服务器和边缘节点上，需要解决数据一致性问题，以确保数据的准确性和完整性。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影响云边协同计算性能的因素</a:t>
            </a:r>
          </a:p>
        </p:txBody>
      </p:sp>
      <p:sp>
        <p:nvSpPr>
          <p:cNvPr id="3" name="Subtitle 2"/>
          <p:cNvSpPr>
            <a:spLocks noGrp="1"/>
          </p:cNvSpPr>
          <p:nvPr>
            <p:ph type="subTitle" idx="1"/>
          </p:nvPr>
        </p:nvSpPr>
        <p:spPr/>
        <p:txBody>
          <a:bodyPr/>
          <a:lstStyle/>
          <a:p>
            <a:r>
              <a:t>智能物联网设备的云边协同计算与资源分配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影响云边协同计算性能的因素</a:t>
            </a:r>
          </a:p>
        </p:txBody>
      </p:sp>
      <p:sp>
        <p:nvSpPr>
          <p:cNvPr id="3" name="Content Placeholder 2"/>
          <p:cNvSpPr>
            <a:spLocks noGrp="1"/>
          </p:cNvSpPr>
          <p:nvPr>
            <p:ph sz="half" idx="2"/>
          </p:nvPr>
        </p:nvSpPr>
        <p:spPr/>
        <p:txBody>
          <a:bodyPr/>
          <a:lstStyle/>
          <a:p>
            <a:r>
              <a:t>1. 数据传输速度： 云边协同计算系统中，数据在云端和边缘设备之间传输的速度直接影响系统的性能。如果数据传输速度慢，可能会导致云边协同计算系统无法及时处理数据，从而降低系统的处理效率。</a:t>
            </a:r>
          </a:p>
          <a:p>
            <a:r>
              <a:t>2. 网络延迟： 云边协同计算系统中，数据从边缘设备传输到云端或从云端传输到边缘设备需要一定的时间，这个时间称为网络延迟。网络延迟越长，系统的处理效率就越低。</a:t>
            </a:r>
          </a:p>
          <a:p>
            <a:r>
              <a:t>3. 网络可靠性： 云边协同计算系统中，数据在传输过程中可能会遇到网络故障，如网络中断、数据包丢失等。网络故障会导致数据丢失或数据传输速度下降，从而降低系统的处理效率。</a:t>
            </a:r>
          </a:p>
        </p:txBody>
      </p:sp>
      <p:sp>
        <p:nvSpPr>
          <p:cNvPr id="4" name="Text Placeholder 3"/>
          <p:cNvSpPr>
            <a:spLocks noGrp="1"/>
          </p:cNvSpPr>
          <p:nvPr>
            <p:ph type="body" idx="3"/>
          </p:nvPr>
        </p:nvSpPr>
        <p:spPr/>
        <p:txBody>
          <a:bodyPr/>
          <a:lstStyle/>
          <a:p>
            <a:r>
              <a:t>计算资源能力</a:t>
            </a:r>
          </a:p>
        </p:txBody>
      </p:sp>
      <p:sp>
        <p:nvSpPr>
          <p:cNvPr id="5" name="Content Placeholder 4"/>
          <p:cNvSpPr>
            <a:spLocks noGrp="1"/>
          </p:cNvSpPr>
          <p:nvPr>
            <p:ph sz="half" idx="4"/>
          </p:nvPr>
        </p:nvSpPr>
        <p:spPr/>
        <p:txBody>
          <a:bodyPr/>
          <a:lstStyle/>
          <a:p>
            <a:r>
              <a:t>1. 计算能力： 云边协同计算系统中，云端和边缘设备的计算能力决定了系统的处理性能。如果云端或边缘设备的计算能力不足，则无法及时处理数据，从而降低系统的处理效率。</a:t>
            </a:r>
          </a:p>
          <a:p>
            <a:r>
              <a:t>2. 存储能力： 云边协同计算系统中，云端和边缘设备的存储能力决定了系统能够存储多少数据。如果云端或边缘设备的存储能力不足，则无法存储足够的数据，从而限制了系统的处理能力。</a:t>
            </a:r>
          </a:p>
          <a:p>
            <a:r>
              <a:t>3. 内存容量： 云边协同计算系统中，云端和边缘设备的内存容量决定了系统能够同时处理的数据量。如果云端或边缘设备的内存容量不足，则无法同时处理足够的数据量，从而降低系统的处理效率。</a:t>
            </a:r>
          </a:p>
        </p:txBody>
      </p:sp>
      <p:sp>
        <p:nvSpPr>
          <p:cNvPr id="6" name="Text Placeholder 5"/>
          <p:cNvSpPr>
            <a:spLocks noGrp="1"/>
          </p:cNvSpPr>
          <p:nvPr>
            <p:ph type="body" idx="1"/>
          </p:nvPr>
        </p:nvSpPr>
        <p:spPr/>
        <p:txBody>
          <a:bodyPr/>
          <a:lstStyle/>
          <a:p>
            <a:r>
              <a:t>网络通信与延迟</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影响云边协同计算性能的因素</a:t>
            </a:r>
          </a:p>
        </p:txBody>
      </p:sp>
      <p:sp>
        <p:nvSpPr>
          <p:cNvPr id="3" name="Text Placeholder 2"/>
          <p:cNvSpPr>
            <a:spLocks noGrp="1"/>
          </p:cNvSpPr>
          <p:nvPr>
            <p:ph type="body" idx="1"/>
          </p:nvPr>
        </p:nvSpPr>
        <p:spPr/>
        <p:txBody>
          <a:bodyPr/>
          <a:lstStyle/>
          <a:p>
            <a:r>
              <a:t>任务分配与调度策略</a:t>
            </a:r>
          </a:p>
        </p:txBody>
      </p:sp>
      <p:sp>
        <p:nvSpPr>
          <p:cNvPr id="4" name="Content Placeholder 3"/>
          <p:cNvSpPr>
            <a:spLocks noGrp="1"/>
          </p:cNvSpPr>
          <p:nvPr>
            <p:ph sz="half" idx="2"/>
          </p:nvPr>
        </p:nvSpPr>
        <p:spPr/>
        <p:txBody>
          <a:bodyPr/>
          <a:lstStyle/>
          <a:p>
            <a:r>
              <a:t>1. 任务分配策略： 云边协同计算系统中，任务分配策略决定了哪些任务分配给云端，哪些任务分配给边缘设备。任务分配策略的好坏直接影响系统的处理效率。</a:t>
            </a:r>
          </a:p>
          <a:p>
            <a:r>
              <a:t>2. 任务调度策略： 云边协同计算系统中，任务调度策略决定了任务的执行顺序。任务调度策略的好坏直接影响系统的处理效率。</a:t>
            </a:r>
          </a:p>
          <a:p>
            <a:r>
              <a:t>3. 负载均衡策略： 云边协同计算系统中，负载均衡策略决定了如何将任务分配给云端和边缘设备，以确保云端和边缘设备的负载均衡。负载均衡策略的好坏直接影响系统的处理效率。</a:t>
            </a:r>
          </a:p>
        </p:txBody>
      </p:sp>
      <p:sp>
        <p:nvSpPr>
          <p:cNvPr id="5" name="Text Placeholder 4"/>
          <p:cNvSpPr>
            <a:spLocks noGrp="1"/>
          </p:cNvSpPr>
          <p:nvPr>
            <p:ph type="body" idx="3"/>
          </p:nvPr>
        </p:nvSpPr>
        <p:spPr/>
        <p:txBody>
          <a:bodyPr/>
          <a:lstStyle/>
          <a:p>
            <a:r>
              <a:t>数据处理与传输安全性</a:t>
            </a:r>
          </a:p>
        </p:txBody>
      </p:sp>
      <p:sp>
        <p:nvSpPr>
          <p:cNvPr id="6" name="Content Placeholder 5"/>
          <p:cNvSpPr>
            <a:spLocks noGrp="1"/>
          </p:cNvSpPr>
          <p:nvPr>
            <p:ph sz="half" idx="4"/>
          </p:nvPr>
        </p:nvSpPr>
        <p:spPr/>
        <p:txBody>
          <a:bodyPr/>
          <a:lstStyle/>
          <a:p>
            <a:r>
              <a:t>1. 数据加密： 云边协同计算系统中，数据在传输过程中可能会被窃取或篡改。因此，需要对数据进行加密，以确保数据的安全性。</a:t>
            </a:r>
          </a:p>
          <a:p>
            <a:r>
              <a:t>2. 数据认证： 云边协同计算系统中，需要对数据进行认证，以确保数据的完整性和真实性。</a:t>
            </a:r>
          </a:p>
          <a:p>
            <a:r>
              <a:t>3. 数据访问控制： 云边协同计算系统中，需要对数据进行访问控制，以确保只有授权用户才能访问数据。</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影响云边协同计算性能的因素</a:t>
            </a:r>
          </a:p>
        </p:txBody>
      </p:sp>
      <p:sp>
        <p:nvSpPr>
          <p:cNvPr id="3" name="Text Placeholder 2"/>
          <p:cNvSpPr>
            <a:spLocks noGrp="1"/>
          </p:cNvSpPr>
          <p:nvPr>
            <p:ph type="body" idx="1"/>
          </p:nvPr>
        </p:nvSpPr>
        <p:spPr/>
        <p:txBody>
          <a:bodyPr/>
          <a:lstStyle/>
          <a:p>
            <a:r>
              <a:t>能源消耗与功耗</a:t>
            </a:r>
          </a:p>
        </p:txBody>
      </p:sp>
      <p:sp>
        <p:nvSpPr>
          <p:cNvPr id="4" name="Content Placeholder 3"/>
          <p:cNvSpPr>
            <a:spLocks noGrp="1"/>
          </p:cNvSpPr>
          <p:nvPr>
            <p:ph sz="half" idx="2"/>
          </p:nvPr>
        </p:nvSpPr>
        <p:spPr/>
        <p:txBody>
          <a:bodyPr/>
          <a:lstStyle/>
          <a:p>
            <a:r>
              <a:t>1. 云端能源消耗： 云边协同计算系统中，云端的能源消耗主要由服务器的运行功耗、存储设备的功耗和网络设备的功耗组成。</a:t>
            </a:r>
          </a:p>
          <a:p>
            <a:r>
              <a:t>2. 边缘设备功耗： 云边协同计算系统中，边缘设备的功耗主要由计算模块的功耗、存储模块的功耗和网络模块的功耗组成。</a:t>
            </a:r>
          </a:p>
          <a:p>
            <a:r>
              <a:t>3. 能源管理策略： 云边协同计算系统中，需要对能源进行管理，以减少系统的能源消耗。</a:t>
            </a:r>
          </a:p>
        </p:txBody>
      </p:sp>
      <p:sp>
        <p:nvSpPr>
          <p:cNvPr id="5" name="Text Placeholder 4"/>
          <p:cNvSpPr>
            <a:spLocks noGrp="1"/>
          </p:cNvSpPr>
          <p:nvPr>
            <p:ph type="body" idx="3"/>
          </p:nvPr>
        </p:nvSpPr>
        <p:spPr/>
        <p:txBody>
          <a:bodyPr/>
          <a:lstStyle/>
          <a:p>
            <a:r>
              <a:t>系统可扩展性和灵活性</a:t>
            </a:r>
          </a:p>
        </p:txBody>
      </p:sp>
      <p:sp>
        <p:nvSpPr>
          <p:cNvPr id="6" name="Content Placeholder 5"/>
          <p:cNvSpPr>
            <a:spLocks noGrp="1"/>
          </p:cNvSpPr>
          <p:nvPr>
            <p:ph sz="half" idx="4"/>
          </p:nvPr>
        </p:nvSpPr>
        <p:spPr/>
        <p:txBody>
          <a:bodyPr/>
          <a:lstStyle/>
          <a:p>
            <a:r>
              <a:t>1. 可扩展性： 云边协同计算系统需要具有可扩展性，以便能够随着业务量的增长而扩展系统的规模。</a:t>
            </a:r>
          </a:p>
          <a:p>
            <a:r>
              <a:t>2. 灵活性： 云边协同计算系统需要具有灵活性，以便能够适应不同的业务需求和场景。</a:t>
            </a:r>
          </a:p>
          <a:p>
            <a:r>
              <a:t>3. 可配置性： 云边协同计算系统需要具有可配置性，以便能够根据不同的业务需求和场景进行配置。</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云边协同计算的资源分配策略</a:t>
            </a:r>
          </a:p>
        </p:txBody>
      </p:sp>
      <p:sp>
        <p:nvSpPr>
          <p:cNvPr id="3" name="Subtitle 2"/>
          <p:cNvSpPr>
            <a:spLocks noGrp="1"/>
          </p:cNvSpPr>
          <p:nvPr>
            <p:ph type="subTitle" idx="1"/>
          </p:nvPr>
        </p:nvSpPr>
        <p:spPr/>
        <p:txBody>
          <a:bodyPr/>
          <a:lstStyle/>
          <a:p>
            <a:r>
              <a:t>智能物联网设备的云边协同计算与资源分配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云边协同计算的资源分配策略</a:t>
            </a:r>
          </a:p>
        </p:txBody>
      </p:sp>
      <p:sp>
        <p:nvSpPr>
          <p:cNvPr id="3" name="Text Placeholder 2"/>
          <p:cNvSpPr>
            <a:spLocks noGrp="1"/>
          </p:cNvSpPr>
          <p:nvPr>
            <p:ph type="body" idx="1"/>
          </p:nvPr>
        </p:nvSpPr>
        <p:spPr/>
        <p:txBody>
          <a:bodyPr/>
          <a:lstStyle/>
          <a:p>
            <a:r>
              <a:t>云边协同计算资源分配策略的基本原则</a:t>
            </a:r>
          </a:p>
        </p:txBody>
      </p:sp>
      <p:sp>
        <p:nvSpPr>
          <p:cNvPr id="4" name="Content Placeholder 3"/>
          <p:cNvSpPr>
            <a:spLocks noGrp="1"/>
          </p:cNvSpPr>
          <p:nvPr>
            <p:ph sz="half" idx="2"/>
          </p:nvPr>
        </p:nvSpPr>
        <p:spPr/>
        <p:txBody>
          <a:bodyPr/>
          <a:lstStyle/>
          <a:p>
            <a:r>
              <a:t>1. 延迟敏感性：云边协同计算资源分配应优先考虑对延迟敏感的应用，以确保这些应用能够在规定时间内完成任务。</a:t>
            </a:r>
          </a:p>
          <a:p>
            <a:r>
              <a:t>2. 带宽要求：云边协同计算资源分配应考虑不同应用的带宽要求，为带宽需求高的应用分配更多的带宽资源。</a:t>
            </a:r>
          </a:p>
          <a:p>
            <a:r>
              <a:t>3. 计算能力：云边协同计算资源分配应考虑不同应用的计算能力要求，为计算能力要求高的应用分配更多的计算资源。</a:t>
            </a:r>
          </a:p>
        </p:txBody>
      </p:sp>
      <p:sp>
        <p:nvSpPr>
          <p:cNvPr id="5" name="Text Placeholder 4"/>
          <p:cNvSpPr>
            <a:spLocks noGrp="1"/>
          </p:cNvSpPr>
          <p:nvPr>
            <p:ph type="body" idx="3"/>
          </p:nvPr>
        </p:nvSpPr>
        <p:spPr/>
        <p:txBody>
          <a:bodyPr/>
          <a:lstStyle/>
          <a:p>
            <a:r>
              <a:t>云边协同计算资源分配策略的优化目标</a:t>
            </a:r>
          </a:p>
        </p:txBody>
      </p:sp>
      <p:sp>
        <p:nvSpPr>
          <p:cNvPr id="6" name="Content Placeholder 5"/>
          <p:cNvSpPr>
            <a:spLocks noGrp="1"/>
          </p:cNvSpPr>
          <p:nvPr>
            <p:ph sz="half" idx="4"/>
          </p:nvPr>
        </p:nvSpPr>
        <p:spPr/>
        <p:txBody>
          <a:bodyPr/>
          <a:lstStyle/>
          <a:p>
            <a:r>
              <a:t>1. 最小化任务完成时间：云边协同计算资源分配应尽可能地减少任务的完成时间，以提高系统效率。</a:t>
            </a:r>
          </a:p>
          <a:p>
            <a:r>
              <a:t>2. 最小化资源消耗：云边协同计算资源分配应尽可能地降低资源消耗，以节省成本。</a:t>
            </a:r>
          </a:p>
          <a:p>
            <a:r>
              <a:t>3. 最大化系统吞吐量：云边协同计算资源分配应尽可能地提高系统吞吐量，以处理更多的任务。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云边协同计算的资源分配策略</a:t>
            </a:r>
          </a:p>
        </p:txBody>
      </p:sp>
      <p:sp>
        <p:nvSpPr>
          <p:cNvPr id="3" name="Text Placeholder 2"/>
          <p:cNvSpPr>
            <a:spLocks noGrp="1"/>
          </p:cNvSpPr>
          <p:nvPr>
            <p:ph type="body" idx="1"/>
          </p:nvPr>
        </p:nvSpPr>
        <p:spPr/>
        <p:txBody>
          <a:bodyPr/>
          <a:lstStyle/>
          <a:p>
            <a:r>
              <a:t>云边协同计算资源分配策略的分类</a:t>
            </a:r>
          </a:p>
        </p:txBody>
      </p:sp>
      <p:sp>
        <p:nvSpPr>
          <p:cNvPr id="4" name="Content Placeholder 3"/>
          <p:cNvSpPr>
            <a:spLocks noGrp="1"/>
          </p:cNvSpPr>
          <p:nvPr>
            <p:ph sz="half" idx="2"/>
          </p:nvPr>
        </p:nvSpPr>
        <p:spPr/>
        <p:txBody>
          <a:bodyPr/>
          <a:lstStyle/>
          <a:p>
            <a:r>
              <a:t>1. 静态资源分配策略：静态资源分配策略在系统运行之前就确定资源分配方案，并在系统运行过程中不改变资源分配方案。</a:t>
            </a:r>
          </a:p>
          <a:p>
            <a:r>
              <a:t>2. 动态资源分配策略：动态资源分配策略在系统运行过程中根据系统状态动态地调整资源分配方案。</a:t>
            </a:r>
          </a:p>
        </p:txBody>
      </p:sp>
      <p:sp>
        <p:nvSpPr>
          <p:cNvPr id="5" name="Text Placeholder 4"/>
          <p:cNvSpPr>
            <a:spLocks noGrp="1"/>
          </p:cNvSpPr>
          <p:nvPr>
            <p:ph type="body" idx="3"/>
          </p:nvPr>
        </p:nvSpPr>
        <p:spPr/>
        <p:txBody>
          <a:bodyPr/>
          <a:lstStyle/>
          <a:p>
            <a:r>
              <a:t>云边协同计算资源分配策略的实现方法</a:t>
            </a:r>
          </a:p>
        </p:txBody>
      </p:sp>
      <p:sp>
        <p:nvSpPr>
          <p:cNvPr id="6" name="Content Placeholder 5"/>
          <p:cNvSpPr>
            <a:spLocks noGrp="1"/>
          </p:cNvSpPr>
          <p:nvPr>
            <p:ph sz="half" idx="4"/>
          </p:nvPr>
        </p:nvSpPr>
        <p:spPr/>
        <p:txBody>
          <a:bodyPr/>
          <a:lstStyle/>
          <a:p>
            <a:r>
              <a:t>1. 基于整数规划的资源分配策略：基于整数规划的资源分配策略将资源分配问题转化为整数规划问题，然后利用整数规划求解器求解整数规划问题，得到资源分配方案。</a:t>
            </a:r>
          </a:p>
          <a:p>
            <a:r>
              <a:t>2. 基于启发式算法的资源分配策略：基于启发式算法的资源分配策略利用启发式算法来求解资源分配问题，启发式算法是一种能够在有限时间内找到问题近似最优解的算法。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云边协同计算的资源分配策略</a:t>
            </a:r>
          </a:p>
        </p:txBody>
      </p:sp>
      <p:sp>
        <p:nvSpPr>
          <p:cNvPr id="3" name="Text Placeholder 2"/>
          <p:cNvSpPr>
            <a:spLocks noGrp="1"/>
          </p:cNvSpPr>
          <p:nvPr>
            <p:ph type="body" idx="1"/>
          </p:nvPr>
        </p:nvSpPr>
        <p:spPr/>
        <p:txBody>
          <a:bodyPr/>
          <a:lstStyle/>
          <a:p>
            <a:r>
              <a:t>云边协同计算资源分配策略的性能评估</a:t>
            </a:r>
          </a:p>
        </p:txBody>
      </p:sp>
      <p:sp>
        <p:nvSpPr>
          <p:cNvPr id="4" name="Content Placeholder 3"/>
          <p:cNvSpPr>
            <a:spLocks noGrp="1"/>
          </p:cNvSpPr>
          <p:nvPr>
            <p:ph sz="half" idx="2"/>
          </p:nvPr>
        </p:nvSpPr>
        <p:spPr/>
        <p:txBody>
          <a:bodyPr/>
          <a:lstStyle/>
          <a:p>
            <a:r>
              <a:t>1. 任务完成时间：任务完成时间是任务从提交到完成所花费的时间，是评估云边协同计算资源分配策略性能的重要指标。</a:t>
            </a:r>
          </a:p>
          <a:p>
            <a:r>
              <a:t>2. 资源消耗：资源消耗是指云边协同计算系统在运行过程中消耗的资源，包括计算资源、存储资源、网络资源等，也是评估云边协同计算资源分配策略性能的重要指标。</a:t>
            </a:r>
          </a:p>
          <a:p>
            <a:r>
              <a:t>3. 系统吞吐量：系统吞吐量是指云边协同计算系统在单位时间内处理的任务数量，也是评估云边协同计算资源分配策略性能的重要指标。</a:t>
            </a:r>
          </a:p>
        </p:txBody>
      </p:sp>
      <p:sp>
        <p:nvSpPr>
          <p:cNvPr id="5" name="Text Placeholder 4"/>
          <p:cNvSpPr>
            <a:spLocks noGrp="1"/>
          </p:cNvSpPr>
          <p:nvPr>
            <p:ph type="body" idx="3"/>
          </p:nvPr>
        </p:nvSpPr>
        <p:spPr/>
        <p:txBody>
          <a:bodyPr/>
          <a:lstStyle/>
          <a:p>
            <a:r>
              <a:t>云边协同计算资源分配策略的未来发展方向</a:t>
            </a:r>
          </a:p>
        </p:txBody>
      </p:sp>
      <p:sp>
        <p:nvSpPr>
          <p:cNvPr id="6" name="Content Placeholder 5"/>
          <p:cNvSpPr>
            <a:spLocks noGrp="1"/>
          </p:cNvSpPr>
          <p:nvPr>
            <p:ph sz="half" idx="4"/>
          </p:nvPr>
        </p:nvSpPr>
        <p:spPr/>
        <p:txBody>
          <a:bodyPr/>
          <a:lstStyle/>
          <a:p>
            <a:r>
              <a:t>1. 人工智能技术在云边协同计算资源分配中的应用：人工智能技术可以帮助云边协同计算系统更好地了解系统状态，并根据系统状态动态地调整资源分配方案，以提高系统性能。</a:t>
            </a:r>
          </a:p>
          <a:p>
            <a:r>
              <a:t>2. 区块链技术在云边协同计算资源分配中的应用：区块链技术可以帮助云边协同计算系统实现安全、透明的资源分配，并防止资源分配中的舞弊行为。</a:t>
            </a:r>
          </a:p>
          <a:p>
            <a:r>
              <a:t>3. 边缘计算技术在云边协同计算资源分配中的应用：边缘计算技术可以帮助云边协同计算系统将资源分配到靠近数据的边缘设备，从而减少数据传输延迟，提高系统性能。</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https://d.book118.com/665124211134011120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智能物联网设备云边协同计算的概念与分类</vt:lpstr>
      <vt:lpstr> 智能物联网设备云边协同计算的概念与分类</vt:lpstr>
      <vt:lpstr> 云边协同计算的优缺点</vt:lpstr>
      <vt:lpstr>#. 云边协同计算的优缺点</vt:lpstr>
      <vt:lpstr> 影响云边协同计算性能的因素</vt:lpstr>
      <vt:lpstr> 影响云边协同计算性能的因素</vt:lpstr>
      <vt:lpstr> 影响云边协同计算性能的因素</vt:lpstr>
      <vt:lpstr> 影响云边协同计算性能的因素</vt:lpstr>
      <vt:lpstr> 云边协同计算的资源分配策略</vt:lpstr>
      <vt:lpstr> 云边协同计算的资源分配策略</vt:lpstr>
      <vt:lpstr> 云边协同计算的资源分配策略</vt:lpstr>
      <vt:lpstr> 云边协同计算的资源分配策略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2024-09-22T22:28:45.043</cp:lastPrinted>
  <dcterms:created xsi:type="dcterms:W3CDTF">2024-09-22T14:28:45Z</dcterms:created>
  <dcterms:modified xsi:type="dcterms:W3CDTF">2024-09-22T14:28:47Z</dcterms:modified>
</cp:coreProperties>
</file>