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2E4B62-FA81-4947-8120-1E92ACFC37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1FEE66-AA6A-4DC2-93FC-32861E100E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1D7AA9-3DC5-4FB9-88B5-E0D98FD2EA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EFAF781-47DC-4096-8D0E-57452E56B1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91505ED-EA17-48CE-9F4B-1EB2CF5E07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F44900E-E0FC-40EE-AD1C-59F756A371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2C1F9C5-F52B-4A71-B27D-AEBD7DE89B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6A6A60B-7040-48F3-984E-5A70168A33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9144CE2-2F56-4076-AB97-47622E052A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CD5BA7-7D11-49DC-9F2A-0DF1D277ED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661F9A-F202-4FE0-9F77-F13DDF1F63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65124214113011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04838" y="5504363"/>
            <a:ext cx="20478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endParaRPr lang="en-US" sz="2025">
              <a:solidFill>
                <a:schemeClr val="accent3"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204838" y="3711175"/>
            <a:ext cx="8039100" cy="1657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0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儿保科护理成果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172958" y="1368038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儿保科护理概述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儿保科护理实践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儿保科护理成果展示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儿保科护理发展与展望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4598913"/>
            <a:ext cx="7405389" cy="692975"/>
            <a:chOff x="2393306" y="4598913"/>
            <a:chExt cx="7405389" cy="692975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4598913"/>
              <a:ext cx="7405389" cy="692975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2865" y="5291888"/>
            <a:ext cx="12193905" cy="9486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儿保科护理概述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191" b="119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儿保科护理是指在儿童保健领域中，通过专业的护理技术和方法，为儿童提供全面的健康照顾和保健服务。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儿保科护理具有全面性、预防性、长期性和个性化等特点，注重儿童的身心健康发展，强调早期预防和干预，为儿童的健康成长提供保障。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儿保科护理的定义与特点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儿保科护理的目标是促进儿童的身心健康，增强儿童的免疫力，预防疾病和意外伤害，为儿童的全面发展奠定基础。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任务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儿保科护理的任务包括提供定期的儿童体检、生长发育监测、营养指导、心理疏导、疾病预防与控制等方面的服务，以及开展儿童健康教育等。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儿保科护理的目标与任务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535" r="13535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儿保科护理能够及早发现和预防儿童的各种健康问题，降低患病风险，提高儿童的健康水平。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保障儿童健康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儿保科护理不仅关注儿童的身体健康，还注重儿童的心理健康和社会适应能力，有助于促进儿童的全面发展。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促进儿童发展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儿保科护理通过提供专业的服务和指导，帮助家长更好地照顾和关爱儿童，提高儿童的生活质量。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提高儿童生活质量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儿保科护理不仅关注儿童本身，还关注家庭的整体健康和幸福，有助于增进家庭成员之间的亲密关系和幸福感。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增进家庭幸福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儿保科护理的重要性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4598913"/>
            <a:ext cx="7405389" cy="692975"/>
            <a:chOff x="2393306" y="4598913"/>
            <a:chExt cx="7405389" cy="692975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4598913"/>
              <a:ext cx="7405389" cy="692975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2865" y="5291888"/>
            <a:ext cx="12193905" cy="9486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儿保科护理实践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5400000">
            <a:off x="4261455" y="1786438"/>
            <a:ext cx="3669090" cy="4127726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5400000">
            <a:off x="6507340" y="141832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5400000">
            <a:off x="7484017" y="3252867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5400000">
            <a:off x="6495148" y="5075220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5400000">
            <a:off x="4599191" y="141832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5400000">
            <a:off x="3589249" y="3252867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5400000">
            <a:off x="4611383" y="508741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776775" y="1207198"/>
            <a:ext cx="4129625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776775" y="1654506"/>
            <a:ext cx="3900518" cy="819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包括日常的体温、脉搏、呼吸、血压等生命体征监测，以及喂养、沐浴、换尿布等日常护理。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746354" y="3180495"/>
            <a:ext cx="338414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746354" y="3627804"/>
            <a:ext cx="3305175" cy="1104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严格执行消毒和清洁措施，预防交叉感染。定期检查皮肤、口腔等易感部位，及时发现并处理潜在的感染源。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776775" y="5015040"/>
            <a:ext cx="4129625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776775" y="5462349"/>
            <a:ext cx="3994520" cy="95591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根据婴儿的生长发育阶段，提供适当的营养和锻炼。定期评估婴儿的身高、体重、头围等指标，确保其正常发育。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05680" y="1345950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05680" y="1793259"/>
            <a:ext cx="4048125" cy="819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提供全面的基础护理服务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04586" y="3180495"/>
            <a:ext cx="316719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9245" y="3627804"/>
            <a:ext cx="3305175" cy="1104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预防感染和并发症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54963" y="5015040"/>
            <a:ext cx="3895628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54963" y="5462349"/>
            <a:ext cx="3898264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促进婴儿生长发育</a:t>
            </a:r>
          </a:p>
        </p:txBody>
      </p:sp>
      <p:sp>
        <p:nvSpPr>
          <p:cNvPr id="21" name="Freeform 21"/>
          <p:cNvSpPr/>
          <p:nvPr/>
        </p:nvSpPr>
        <p:spPr>
          <a:xfrm>
            <a:off x="5410459" y="3071807"/>
            <a:ext cx="1371081" cy="1371081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TextBox 22"/>
          <p:cNvSpPr txBox="1"/>
          <p:nvPr/>
        </p:nvSpPr>
        <p:spPr>
          <a:xfrm>
            <a:off x="4519258" y="1436636"/>
            <a:ext cx="1122727" cy="1152525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347063" y="1412952"/>
            <a:ext cx="1313148" cy="1155763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444473" y="3277277"/>
            <a:ext cx="1281814" cy="1152525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344483" y="3265085"/>
            <a:ext cx="1313148" cy="1155763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4581926" y="5111822"/>
            <a:ext cx="1023483" cy="1155763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6347063" y="5099630"/>
            <a:ext cx="1313148" cy="1155763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儿保科基础护理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在遇到突发情况如窒息、抽搐、高热惊厥等时，能够迅速采取急救措施，确保婴儿的生命安全。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针对特殊病情的护理服务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针对早产儿、低出生体重儿、先天性畸形等特殊病情，提供专业的护理措施。如使用呼吸机、保温箱、特殊饮食等，确保婴儿安全度过危险期。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紧急情况的应对处理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儿保科特殊护理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9391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14135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1098456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779391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14135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1098456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6360328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495073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 flipH="1">
            <a:off x="6679393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AutoShape 11"/>
          <p:cNvSpPr/>
          <p:nvPr/>
        </p:nvSpPr>
        <p:spPr>
          <a:xfrm>
            <a:off x="6360328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495073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H="1">
            <a:off x="6679393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1574907" y="1645216"/>
            <a:ext cx="45243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4907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促进受损功能的恢复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74907" y="3693472"/>
            <a:ext cx="4781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74907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家庭康复指导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237966" y="3693472"/>
            <a:ext cx="47529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237966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向家长提供康复训练的指导和建议，让家长在家中也能有效地帮助婴儿进行康复训练。同时定期评估康复效果，调整康复计划。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315079" y="1645216"/>
            <a:ext cx="46767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315079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对于因疾病或意外导致的运动、语言、智力等功能受损的婴儿，进行专业的康复训练。如物理疗法、作业疗法、语言疗法等，帮助婴儿逐渐恢复受损功能。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儿保科康复护理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https://d.book118.com/665124214113011100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2024-09-08T03:09:57.288</cp:lastPrinted>
  <dcterms:created xsi:type="dcterms:W3CDTF">2024-09-07T19:09:57Z</dcterms:created>
  <dcterms:modified xsi:type="dcterms:W3CDTF">2024-09-07T19:09:59Z</dcterms:modified>
</cp:coreProperties>
</file>