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AC6241-C162-44B1-8265-B4F1D48668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24FF8D-7846-4013-AA5D-55EDFBC2FD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7142B9-A2DB-4395-82CF-F48C6F17E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A48AE7-4F4B-4984-8174-69DA9F6D9C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12C578-B4CC-4451-9EF5-00243A738E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D2C963-114C-47F7-878F-EFC9C1E78B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6F95E1-3941-439C-9439-638DB096A5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CBBE58-8ACC-4024-956E-21DF7DB508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E91704-C094-4F83-97CB-0D2F569226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AE52B2-4809-4790-952A-6ADBB00AD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011929-B4B4-4CE8-BDEF-F3191FA81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12422113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智能物联网设备的自适应资源配置算法</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智能物联网设备的资源受限性与需求的多样性之间矛盾
 传统资源配置算法的局限性和不足
 自适应资源配置算法的基本原理和关键技术
 协同优化算法在资源配置中的应用
 基于博弈论的资源配置策略
 机器学习算法在资源配置中的应用
 实时资源监控和动态调整机制
 算法的评估和性能分析</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智能物联网设备的资源受限性与需求的多样性之间矛盾</a:t>
            </a:r>
          </a:p>
        </p:txBody>
      </p:sp>
      <p:sp>
        <p:nvSpPr>
          <p:cNvPr id="3" name="Subtitle 2"/>
          <p:cNvSpPr>
            <a:spLocks noGrp="1"/>
          </p:cNvSpPr>
          <p:nvPr>
            <p:ph type="subTitle" idx="1"/>
          </p:nvPr>
        </p:nvSpPr>
        <p:spPr/>
        <p:txBody>
          <a:bodyPr/>
          <a:lstStyle/>
          <a:p>
            <a:r>
              <a:t>智能物联网设备的自适应资源配置算法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智能物联网设备的资源受限性与需求的多样性之间矛盾</a:t>
            </a:r>
          </a:p>
        </p:txBody>
      </p:sp>
      <p:sp>
        <p:nvSpPr>
          <p:cNvPr id="3" name="Content Placeholder 2"/>
          <p:cNvSpPr>
            <a:spLocks noGrp="1"/>
          </p:cNvSpPr>
          <p:nvPr>
            <p:ph sz="half" idx="2"/>
          </p:nvPr>
        </p:nvSpPr>
        <p:spPr/>
        <p:txBody>
          <a:bodyPr/>
          <a:lstStyle/>
          <a:p>
            <a:r>
              <a:t>1. 智能物联网设备通常具有体积小、功耗低、成本低的特点，这导致其在计算能力、存储空间、电池容量等方面受到严格限制。</a:t>
            </a:r>
          </a:p>
          <a:p>
            <a:r>
              <a:t>2. 资源受限性对智能物联网设备的性能和功能产生了很大影响，例如，计算能力有限的设备可能无法运行复杂的算法，存储空间不足的设备可能无法存储大量数据，电池容量不足的设备可能无法长时间工作。</a:t>
            </a:r>
          </a:p>
          <a:p>
            <a:r>
              <a:t>3. 资源受限性还影响了智能物联网设备的安全性，例如，计算能力有限的设备可能无法及时检测和防御安全威胁，存储空间不足的设备可能无法存储安全日志，电池容量不足的设备可能无法长时间运行安全软件。</a:t>
            </a:r>
          </a:p>
        </p:txBody>
      </p:sp>
      <p:sp>
        <p:nvSpPr>
          <p:cNvPr id="4" name="Text Placeholder 3"/>
          <p:cNvSpPr>
            <a:spLocks noGrp="1"/>
          </p:cNvSpPr>
          <p:nvPr>
            <p:ph type="body" idx="3"/>
          </p:nvPr>
        </p:nvSpPr>
        <p:spPr/>
        <p:txBody>
          <a:bodyPr/>
          <a:lstStyle/>
          <a:p>
            <a:r>
              <a:t>智能物联网设备的需求的多样性</a:t>
            </a:r>
          </a:p>
        </p:txBody>
      </p:sp>
      <p:sp>
        <p:nvSpPr>
          <p:cNvPr id="5" name="Content Placeholder 4"/>
          <p:cNvSpPr>
            <a:spLocks noGrp="1"/>
          </p:cNvSpPr>
          <p:nvPr>
            <p:ph sz="half" idx="4"/>
          </p:nvPr>
        </p:nvSpPr>
        <p:spPr/>
        <p:txBody>
          <a:bodyPr/>
          <a:lstStyle/>
          <a:p>
            <a:r>
              <a:t>1. 智能物联网设备应用场景广泛，包括智能家居、智能城市、智能制造、智能医疗等，不同场景对智能物联网设备的需求差异很大。</a:t>
            </a:r>
          </a:p>
          <a:p>
            <a:r>
              <a:t>2. 例如，智能家居场景中的智能物联网设备需要具有较强的智能化和交互能力，而智能城市场景中的智能物联网设备则需要具有较强的感知和通信能力。</a:t>
            </a:r>
          </a:p>
          <a:p>
            <a:r>
              <a:t>3. 智能物联网设备需求的多样性对智能物联网设备的资源配置提出了更高的要求，例如，智能家居场景中的智能物联网设备可能需要更多的计算能力和存储空间，而智能城市场景中的智能物联网设备则可能需要更多的感知和通信能力。</a:t>
            </a:r>
          </a:p>
        </p:txBody>
      </p:sp>
      <p:sp>
        <p:nvSpPr>
          <p:cNvPr id="6" name="Text Placeholder 5"/>
          <p:cNvSpPr>
            <a:spLocks noGrp="1"/>
          </p:cNvSpPr>
          <p:nvPr>
            <p:ph type="body" idx="1"/>
          </p:nvPr>
        </p:nvSpPr>
        <p:spPr/>
        <p:txBody>
          <a:bodyPr/>
          <a:lstStyle/>
          <a:p>
            <a:r>
              <a:t>智能物联网设备的资源受限性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传统资源配置算法的局限性和不足</a:t>
            </a:r>
          </a:p>
        </p:txBody>
      </p:sp>
      <p:sp>
        <p:nvSpPr>
          <p:cNvPr id="3" name="Subtitle 2"/>
          <p:cNvSpPr>
            <a:spLocks noGrp="1"/>
          </p:cNvSpPr>
          <p:nvPr>
            <p:ph type="subTitle" idx="1"/>
          </p:nvPr>
        </p:nvSpPr>
        <p:spPr/>
        <p:txBody>
          <a:bodyPr/>
          <a:lstStyle/>
          <a:p>
            <a:r>
              <a:t>智能物联网设备的自适应资源配置算法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传统资源配置算法的局限性和不足</a:t>
            </a:r>
          </a:p>
        </p:txBody>
      </p:sp>
      <p:sp>
        <p:nvSpPr>
          <p:cNvPr id="3" name="Text Placeholder 2"/>
          <p:cNvSpPr>
            <a:spLocks noGrp="1"/>
          </p:cNvSpPr>
          <p:nvPr>
            <p:ph type="body" idx="1"/>
          </p:nvPr>
        </p:nvSpPr>
        <p:spPr/>
        <p:txBody>
          <a:bodyPr/>
          <a:lstStyle/>
          <a:p>
            <a:r>
              <a:t>传统资源配置算法缺乏自适应性</a:t>
            </a:r>
          </a:p>
        </p:txBody>
      </p:sp>
      <p:sp>
        <p:nvSpPr>
          <p:cNvPr id="4" name="Content Placeholder 3"/>
          <p:cNvSpPr>
            <a:spLocks noGrp="1"/>
          </p:cNvSpPr>
          <p:nvPr>
            <p:ph sz="half" idx="2"/>
          </p:nvPr>
        </p:nvSpPr>
        <p:spPr/>
        <p:txBody>
          <a:bodyPr/>
          <a:lstStyle/>
          <a:p>
            <a:r>
              <a:t>1. 传统资源配置算法通常采用静态配置的方式，即在系统运行之前，根据预先估计的资源需求对各种资源进行分配。这种配置方式缺乏灵活性，无法应对实际运行过程中资源需求的动态变化，容易导致资源利用率低或资源争用。</a:t>
            </a:r>
          </a:p>
          <a:p>
            <a:r>
              <a:t>2. 传统资源配置算法通常侧重于单一目标的优化，如资源利用率或响应时间，而忽略了其他目标，如功耗或成本。这种单目标优化可能会导致系统性能下降或成本增加。</a:t>
            </a:r>
          </a:p>
          <a:p>
            <a:r>
              <a:t>3. 传统资源配置算法通常无法充分考虑物联网设备的异构性，即不同设备的资源需求和能力可能存在差异。这种忽视物联网设备异构性的配置方式可能会导致资源分配不均衡，影响系统的整体性能。</a:t>
            </a:r>
          </a:p>
        </p:txBody>
      </p:sp>
      <p:sp>
        <p:nvSpPr>
          <p:cNvPr id="5" name="Text Placeholder 4"/>
          <p:cNvSpPr>
            <a:spLocks noGrp="1"/>
          </p:cNvSpPr>
          <p:nvPr>
            <p:ph type="body" idx="3"/>
          </p:nvPr>
        </p:nvSpPr>
        <p:spPr/>
        <p:txBody>
          <a:bodyPr/>
          <a:lstStyle/>
          <a:p>
            <a:r>
              <a:t>传统资源配置算法缺乏全局视野</a:t>
            </a:r>
          </a:p>
        </p:txBody>
      </p:sp>
      <p:sp>
        <p:nvSpPr>
          <p:cNvPr id="6" name="Content Placeholder 5"/>
          <p:cNvSpPr>
            <a:spLocks noGrp="1"/>
          </p:cNvSpPr>
          <p:nvPr>
            <p:ph sz="half" idx="4"/>
          </p:nvPr>
        </p:nvSpPr>
        <p:spPr/>
        <p:txBody>
          <a:bodyPr/>
          <a:lstStyle/>
          <a:p>
            <a:r>
              <a:t>1. 传统资源配置算法往往局限于单个物联网设备或小范围内的资源配置，而无法从全局的角度考虑整个物联网系统的资源需求和分配。这种缺乏全局视野的配置方式可能会导致资源分配不均衡，影响系统的整体性能和稳定性。</a:t>
            </a:r>
          </a:p>
          <a:p>
            <a:r>
              <a:t>2. 传统资源配置算法通常无法充分考虑物联网设备之间的协作和交互，以及设备与环境之间的互动。这种缺乏全局视野的配置方式可能会导致资源配置不协调，影响系统的整体性能和稳定性。</a:t>
            </a:r>
          </a:p>
          <a:p>
            <a:r>
              <a:t>3. 传统资源配置算法通常无法充分考虑物联网系统的动态变化，如设备数量的增加或减少、设备状态的变化、网络环境的变化等。这种缺乏全局视野的配置方式可能会导致资源配置不适应系统的动态变化，影响系统的整体性能和稳定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传统资源配置算法的局限性和不足</a:t>
            </a:r>
          </a:p>
        </p:txBody>
      </p:sp>
      <p:sp>
        <p:nvSpPr>
          <p:cNvPr id="3" name="Text Placeholder 2"/>
          <p:cNvSpPr>
            <a:spLocks noGrp="1"/>
          </p:cNvSpPr>
          <p:nvPr>
            <p:ph type="body" idx="1"/>
          </p:nvPr>
        </p:nvSpPr>
        <p:spPr/>
        <p:txBody>
          <a:bodyPr/>
          <a:lstStyle/>
          <a:p>
            <a:r>
              <a:t>传统资源配置算法缺乏实时性</a:t>
            </a:r>
          </a:p>
        </p:txBody>
      </p:sp>
      <p:sp>
        <p:nvSpPr>
          <p:cNvPr id="4" name="Content Placeholder 3"/>
          <p:cNvSpPr>
            <a:spLocks noGrp="1"/>
          </p:cNvSpPr>
          <p:nvPr>
            <p:ph sz="half" idx="2"/>
          </p:nvPr>
        </p:nvSpPr>
        <p:spPr/>
        <p:txBody>
          <a:bodyPr/>
          <a:lstStyle/>
          <a:p>
            <a:r>
              <a:t>1. 传统资源配置算法通常采用离线配置的方式，即在系统运行之前，根据预先估计的资源需求对各种资源进行分配。这种离线配置的方式无法实时响应系统运行过程中的资源需求变化，可能会导致资源分配不及时或不准确，影响系统的整体性能和稳定性。</a:t>
            </a:r>
          </a:p>
          <a:p>
            <a:r>
              <a:t>2. 传统资源配置算法通常无法充分考虑物联网设备的移动性和不稳定性，以及网络环境的动态变化等因素。这种缺乏实时性的配置方式可能会导致资源分配不准确或不及时，影响系统的整体性能和稳定性。</a:t>
            </a:r>
          </a:p>
          <a:p>
            <a:r>
              <a:t>3. 传统资源配置算法通常无法充分考虑物联网系统中大规模设备的管理和控制，以及海量数据的高效处理和分析等问题。这种缺乏实时性的配置方式可能会导致系统处理能力不足或响应速度慢，影响系统的整体性能和稳定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自适应资源配置算法的基本原理和关键技术</a:t>
            </a:r>
          </a:p>
        </p:txBody>
      </p:sp>
      <p:sp>
        <p:nvSpPr>
          <p:cNvPr id="3" name="Subtitle 2"/>
          <p:cNvSpPr>
            <a:spLocks noGrp="1"/>
          </p:cNvSpPr>
          <p:nvPr>
            <p:ph type="subTitle" idx="1"/>
          </p:nvPr>
        </p:nvSpPr>
        <p:spPr/>
        <p:txBody>
          <a:bodyPr/>
          <a:lstStyle/>
          <a:p>
            <a:r>
              <a:t>智能物联网设备的自适应资源配置算法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自适应资源配置算法的基本原理和关键技术</a:t>
            </a:r>
          </a:p>
        </p:txBody>
      </p:sp>
      <p:sp>
        <p:nvSpPr>
          <p:cNvPr id="3" name="Text Placeholder 2"/>
          <p:cNvSpPr>
            <a:spLocks noGrp="1"/>
          </p:cNvSpPr>
          <p:nvPr>
            <p:ph type="body" idx="1"/>
          </p:nvPr>
        </p:nvSpPr>
        <p:spPr/>
        <p:txBody>
          <a:bodyPr/>
          <a:lstStyle/>
          <a:p>
            <a:r>
              <a:t>自适应资源配置算法的基本原理：</a:t>
            </a:r>
          </a:p>
        </p:txBody>
      </p:sp>
      <p:sp>
        <p:nvSpPr>
          <p:cNvPr id="4" name="Content Placeholder 3"/>
          <p:cNvSpPr>
            <a:spLocks noGrp="1"/>
          </p:cNvSpPr>
          <p:nvPr>
            <p:ph sz="half" idx="2"/>
          </p:nvPr>
        </p:nvSpPr>
        <p:spPr/>
        <p:txBody>
          <a:bodyPr/>
          <a:lstStyle/>
          <a:p>
            <a:r>
              <a:t>1. 自适应资源配置算法是一种能够根据环境的变化自动调整资源配置的算法，它主要包括资源请求、资源分配和资源回收三个步骤。</a:t>
            </a:r>
          </a:p>
          <a:p>
            <a:r>
              <a:t>2. 在资源请求阶段，设备向网络发送资源请求消息，其中包含设备的资源需求信息，如计算资源、存储资源和网络资源等。</a:t>
            </a:r>
          </a:p>
          <a:p>
            <a:r>
              <a:t>3. 在资源分配阶段，网络根据设备的资源需求信息和当前网络资源的可用情况进行资源分配，并向设备发送资源分配消息。</a:t>
            </a:r>
          </a:p>
        </p:txBody>
      </p:sp>
      <p:sp>
        <p:nvSpPr>
          <p:cNvPr id="5" name="Text Placeholder 4"/>
          <p:cNvSpPr>
            <a:spLocks noGrp="1"/>
          </p:cNvSpPr>
          <p:nvPr>
            <p:ph type="body" idx="3"/>
          </p:nvPr>
        </p:nvSpPr>
        <p:spPr/>
        <p:txBody>
          <a:bodyPr/>
          <a:lstStyle/>
          <a:p>
            <a:r>
              <a:t>自适应资源配置算法的关键技术：</a:t>
            </a:r>
          </a:p>
        </p:txBody>
      </p:sp>
      <p:sp>
        <p:nvSpPr>
          <p:cNvPr id="6" name="Content Placeholder 5"/>
          <p:cNvSpPr>
            <a:spLocks noGrp="1"/>
          </p:cNvSpPr>
          <p:nvPr>
            <p:ph sz="half" idx="4"/>
          </p:nvPr>
        </p:nvSpPr>
        <p:spPr/>
        <p:txBody>
          <a:bodyPr/>
          <a:lstStyle/>
          <a:p>
            <a:r>
              <a:t>1. 资源请求建模：资源请求建模技术是将设备的资源需求信息建模为数学模型，以便网络能够准确地理解设备的资源需求。通常使用的建模方法包括时间序列模型、回归模型和贝叶斯网络模型等。</a:t>
            </a:r>
          </a:p>
          <a:p>
            <a:r>
              <a:t>2. 资源分配策略：资源分配策略是网络根据设备的资源需求信息和当前网络资源的可用情况进行资源分配的策略。常用的资源分配策略包括按需分配策略、最优分配策略和公平分配策略等。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协同优化算法在资源配置中的应用</a:t>
            </a:r>
          </a:p>
        </p:txBody>
      </p:sp>
      <p:sp>
        <p:nvSpPr>
          <p:cNvPr id="3" name="Subtitle 2"/>
          <p:cNvSpPr>
            <a:spLocks noGrp="1"/>
          </p:cNvSpPr>
          <p:nvPr>
            <p:ph type="subTitle" idx="1"/>
          </p:nvPr>
        </p:nvSpPr>
        <p:spPr/>
        <p:txBody>
          <a:bodyPr/>
          <a:lstStyle/>
          <a:p>
            <a:r>
              <a:t>智能物联网设备的自适应资源配置算法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协同优化算法在资源配置中的应用</a:t>
            </a:r>
          </a:p>
        </p:txBody>
      </p:sp>
      <p:sp>
        <p:nvSpPr>
          <p:cNvPr id="3" name="Text Placeholder 2"/>
          <p:cNvSpPr>
            <a:spLocks noGrp="1"/>
          </p:cNvSpPr>
          <p:nvPr>
            <p:ph type="body" idx="1"/>
          </p:nvPr>
        </p:nvSpPr>
        <p:spPr/>
        <p:txBody>
          <a:bodyPr/>
          <a:lstStyle/>
          <a:p>
            <a:r>
              <a:t>协同优化算法在资源配置中的基本原理</a:t>
            </a:r>
          </a:p>
        </p:txBody>
      </p:sp>
      <p:sp>
        <p:nvSpPr>
          <p:cNvPr id="4" name="Content Placeholder 3"/>
          <p:cNvSpPr>
            <a:spLocks noGrp="1"/>
          </p:cNvSpPr>
          <p:nvPr>
            <p:ph sz="half" idx="2"/>
          </p:nvPr>
        </p:nvSpPr>
        <p:spPr/>
        <p:txBody>
          <a:bodyPr/>
          <a:lstStyle/>
          <a:p>
            <a:r>
              <a:t>1. 协同优化算法是指通过团队合作来解决复杂问题的算法，其基本思想是将问题分解成若干个子问题，然后由团队中的各个成员分别解决这些子问题，并将各自的解决方案组合成一个整体解决方案。</a:t>
            </a:r>
          </a:p>
          <a:p>
            <a:r>
              <a:t>2. 协同优化算法在资源配置中的具体应用包括：</a:t>
            </a:r>
          </a:p>
          <a:p>
            <a:r>
              <a:t>（1） 资源分配：协同优化算法可以用于将有限的资源分配给多个用户或任务，以最大化资源利用率和系统性能。</a:t>
            </a:r>
          </a:p>
          <a:p>
            <a:r>
              <a:t>（2） 任务调度：协同优化算法可以用于调度任务在多台计算机上执行，以最大化任务的并行性和减少任务的执行时间。</a:t>
            </a:r>
          </a:p>
          <a:p>
            <a:r>
              <a:t>（3） 网络资源管理：协同优化算法可以用于管理网络资源，以提高网络的吞吐量和减少网络的延迟。</a:t>
            </a:r>
          </a:p>
        </p:txBody>
      </p:sp>
      <p:sp>
        <p:nvSpPr>
          <p:cNvPr id="5" name="Text Placeholder 4"/>
          <p:cNvSpPr>
            <a:spLocks noGrp="1"/>
          </p:cNvSpPr>
          <p:nvPr>
            <p:ph type="body" idx="3"/>
          </p:nvPr>
        </p:nvSpPr>
        <p:spPr/>
        <p:txBody>
          <a:bodyPr/>
          <a:lstStyle/>
          <a:p>
            <a:r>
              <a:t>协同优化算法在资源配置中的优势</a:t>
            </a:r>
          </a:p>
        </p:txBody>
      </p:sp>
      <p:sp>
        <p:nvSpPr>
          <p:cNvPr id="6" name="Content Placeholder 5"/>
          <p:cNvSpPr>
            <a:spLocks noGrp="1"/>
          </p:cNvSpPr>
          <p:nvPr>
            <p:ph sz="half" idx="4"/>
          </p:nvPr>
        </p:nvSpPr>
        <p:spPr/>
        <p:txBody>
          <a:bodyPr/>
          <a:lstStyle/>
          <a:p>
            <a:r>
              <a:t>1. 协同优化算法可以解决复杂的问题，这是因为复杂的问题通常可以分解成若干个子问题，而子问题通常更容易解决。</a:t>
            </a:r>
          </a:p>
          <a:p>
            <a:r>
              <a:t>2. 协同优化算法可以提高问题的求解速度，这是因为协同优化算法可以将问题分解成多个子问题，然后由团队中的各个成员分别解决这些子问题，这样可以并行计算，从而提高问题的求解速度。</a:t>
            </a:r>
          </a:p>
          <a:p>
            <a:r>
              <a:t>3. 协同优化算法可以提高问题的求解质量，这是因为协同优化算法可以将问题的不同方面考虑进去，从而找到一个更优的解决方案。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协同优化算法在资源配置中的应用</a:t>
            </a:r>
          </a:p>
        </p:txBody>
      </p:sp>
      <p:sp>
        <p:nvSpPr>
          <p:cNvPr id="3" name="Text Placeholder 2"/>
          <p:cNvSpPr>
            <a:spLocks noGrp="1"/>
          </p:cNvSpPr>
          <p:nvPr>
            <p:ph type="body" idx="1"/>
          </p:nvPr>
        </p:nvSpPr>
        <p:spPr/>
        <p:txBody>
          <a:bodyPr/>
          <a:lstStyle/>
          <a:p>
            <a:r>
              <a:t>协同优化算法在资源配置中的主要方法</a:t>
            </a:r>
          </a:p>
        </p:txBody>
      </p:sp>
      <p:sp>
        <p:nvSpPr>
          <p:cNvPr id="4" name="Content Placeholder 3"/>
          <p:cNvSpPr>
            <a:spLocks noGrp="1"/>
          </p:cNvSpPr>
          <p:nvPr>
            <p:ph sz="half" idx="2"/>
          </p:nvPr>
        </p:nvSpPr>
        <p:spPr/>
        <p:txBody>
          <a:bodyPr/>
          <a:lstStyle/>
          <a:p>
            <a:r>
              <a:t>1. 分布式协同优化算法：这种算法将问题分解成多个子问题，然后由团队中的各个成员分别解决这些子问题，并将各自的解决方案组合成一个整体解决方案。分布式协同优化算法的特点是，团队中的各个成员可以协同工作，但不必在一个地方。</a:t>
            </a:r>
          </a:p>
          <a:p>
            <a:r>
              <a:t>2. 集中式协同优化算法：这种算法将问题分解成多个子问题，然后由团队中的一个成员负责解决这些子问题，并将各自的解决方案组合成一个整体解决方案。集中式协同优化算法的特点是，团队中的各个成员必须在一个地方工作。</a:t>
            </a:r>
          </a:p>
          <a:p>
            <a:r>
              <a:t>3. 混合式协同优化算法：这种算法结合了分布式协同优化算法和集中式协同优化算法的特点，即团队中的各个成员可以协同工作，但不必在一个地方，并且团队中的一个成员负责解决这些子问题，并将各自的解决方案组合成一个整体解决方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协同优化算法在资源配置中的应用</a:t>
            </a:r>
          </a:p>
        </p:txBody>
      </p:sp>
      <p:sp>
        <p:nvSpPr>
          <p:cNvPr id="3" name="Text Placeholder 2"/>
          <p:cNvSpPr>
            <a:spLocks noGrp="1"/>
          </p:cNvSpPr>
          <p:nvPr>
            <p:ph type="body" idx="1"/>
          </p:nvPr>
        </p:nvSpPr>
        <p:spPr/>
        <p:txBody>
          <a:bodyPr/>
          <a:lstStyle/>
          <a:p>
            <a:r>
              <a:t>协同优化算法在资源配置中的难点</a:t>
            </a:r>
          </a:p>
        </p:txBody>
      </p:sp>
      <p:sp>
        <p:nvSpPr>
          <p:cNvPr id="4" name="Content Placeholder 3"/>
          <p:cNvSpPr>
            <a:spLocks noGrp="1"/>
          </p:cNvSpPr>
          <p:nvPr>
            <p:ph sz="half" idx="2"/>
          </p:nvPr>
        </p:nvSpPr>
        <p:spPr/>
        <p:txBody>
          <a:bodyPr/>
          <a:lstStyle/>
          <a:p>
            <a:r>
              <a:t>1. 协调困难：协同优化算法需要协调团队中的各个成员，以确保他们能够协同工作，并且能够找到一个最优的解决方案。</a:t>
            </a:r>
          </a:p>
          <a:p>
            <a:r>
              <a:t>2. 通信开销大：协同优化算法需要团队中的各个成员之间进行大量通信，以交换信息和共享解决方案，这会产生很大的通信开销。</a:t>
            </a:r>
          </a:p>
          <a:p>
            <a:r>
              <a:t>3. 算法选择困难：协同优化算法有很多种，选择合适的算法对于问题的求解至关重要，但算法的选择是一个非常困难的问题。</a:t>
            </a:r>
          </a:p>
        </p:txBody>
      </p:sp>
      <p:sp>
        <p:nvSpPr>
          <p:cNvPr id="5" name="Text Placeholder 4"/>
          <p:cNvSpPr>
            <a:spLocks noGrp="1"/>
          </p:cNvSpPr>
          <p:nvPr>
            <p:ph type="body" idx="3"/>
          </p:nvPr>
        </p:nvSpPr>
        <p:spPr/>
        <p:txBody>
          <a:bodyPr/>
          <a:lstStyle/>
          <a:p>
            <a:r>
              <a:t>协同优化算法在资源配置中的发展趋势</a:t>
            </a:r>
          </a:p>
        </p:txBody>
      </p:sp>
      <p:sp>
        <p:nvSpPr>
          <p:cNvPr id="6" name="Content Placeholder 5"/>
          <p:cNvSpPr>
            <a:spLocks noGrp="1"/>
          </p:cNvSpPr>
          <p:nvPr>
            <p:ph sz="half" idx="4"/>
          </p:nvPr>
        </p:nvSpPr>
        <p:spPr/>
        <p:txBody>
          <a:bodyPr/>
          <a:lstStyle/>
          <a:p>
            <a:r>
              <a:t>1. 分布式协同优化算法将成为主流：随着计算机网络的不断发展，分布式协同优化算法将成为主流，因为分布式协同优化算法可以利用计算机网络的优势，提高问题的求解速度和求解质量。</a:t>
            </a:r>
          </a:p>
          <a:p>
            <a:r>
              <a:t>2. 协同优化算法将与其他算法相结合：协同优化算法将与其他算法相结合，以提高问题的求解效率和求解质量。例如，协同优化算法可以与遗传算法相结合，以提高问题的求解速度；协同优化算法可以与粒子群优化算法相结合，以提高问题的求解质量。</a:t>
            </a:r>
          </a:p>
          <a:p>
            <a:r>
              <a:t>3. 协同优化算法将用于解决更多的问题：协同优化算法将用于解决更多的问题，例如，协同优化算法可以用于解决交通运输问题、能源管理问题和环境保护问题。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https://d.book118.com/665124221134011120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14</vt:i4>
      </vt:variant>
    </vt:vector>
  </HeadingPairs>
  <TitlesOfParts>
    <vt:vector baseType="lpstr" size="25">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智能物联网设备的资源受限性与需求的多样性之间矛盾</vt:lpstr>
      <vt:lpstr> 智能物联网设备的资源受限性与需求的多样性之间矛盾</vt:lpstr>
      <vt:lpstr> 传统资源配置算法的局限性和不足</vt:lpstr>
      <vt:lpstr> 传统资源配置算法的局限性和不足</vt:lpstr>
      <vt:lpstr> 传统资源配置算法的局限性和不足</vt:lpstr>
      <vt:lpstr> 自适应资源配置算法的基本原理和关键技术</vt:lpstr>
      <vt:lpstr>#. 自适应资源配置算法的基本原理和关键技术</vt:lpstr>
      <vt:lpstr> 协同优化算法在资源配置中的应用</vt:lpstr>
      <vt:lpstr> 协同优化算法在资源配置中的应用</vt:lpstr>
      <vt:lpstr> 协同优化算法在资源配置中的应用</vt:lpstr>
      <vt:lpstr> 协同优化算法在资源配置中的应用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2024-09-22T22:28:46.256</cp:lastPrinted>
  <dcterms:created xsi:type="dcterms:W3CDTF">2024-09-22T14:28:46Z</dcterms:created>
  <dcterms:modified xsi:type="dcterms:W3CDTF">2024-09-22T14:28:48Z</dcterms:modified>
</cp:coreProperties>
</file>