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B94E7-CC31-4CE7-A1AC-C80651791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F98FF-33DB-455D-B654-A7F5210A4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EA5C8-1610-4931-B327-5D58A1838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8875D-3A09-424D-9D1E-29027CE30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BFDE9B-D6E9-4C89-B6AC-BA9D3A754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C9468-B9D2-4E26-91FE-AAF5BD645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249B9-900B-4859-84CD-F3D7E50C6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2D688-5245-42BA-8BEC-4788A6D51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E5290-25C2-4986-9DC4-8EC8DDE82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2E813-8561-4B66-8148-2194F9727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09FC2-4630-41A9-B4F4-B376B970F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313211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护理鱼骨图分析教程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鱼骨图的基本构成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鱼骨图的绘制方法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鱼骨图的分析与解读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鱼骨图在护理中的实际应用案例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鱼骨图是一种有效的可视化工具，用于分析和解决问题。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它通过图形化的方式展示问题的影响因素，帮助人们更好地理解和解决复杂的问题。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鱼骨图由一个中心点和若干分支组成，分支代表问题的各个方面，有助于系统性地思考问题。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在护理领域，鱼骨图被广泛应用于分析各种问题，如病人安全、护理质量等。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通过鱼骨图分析，护理人员可以全面了解问题的各个方面，找到根本原因，并制定有效的解决方案。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鱼骨图有助于提高护理工作的效率和安全性，提升病人满意度。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鱼骨图在护理中的应用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鱼骨图的基本构成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78" r="80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是鱼身体的重要组成部分，保护大脑和眼睛等重要器官。头骨的形状和结构因鱼的种类而异，但都具备保护和支撑的功能。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位于鱼的尾部，是鱼体运动的重要部分。尾骨与脊柱相连，通过肌肉的收缩和舒张，使鱼能够灵活地游动。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头骨与尾骨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是鱼身体的主轴，支撑整个身体，并保护脊髓。脊柱由许多椎骨组成，每个椎骨都与相应的肋骨相连。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是鱼的侧向骨架，与脊柱和胸骨相连。肋骨不仅起到支撑身体的作用，还保护内脏器官，如心脏和肺部。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脊柱与肋骨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肌肉与皮肤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是鱼运动的动力来源。通过肌肉的收缩和舒张，鱼能够实现游动、呼吸、吞咽等动作。不同部位的肌肉具有不同的功能和特点。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覆盖在鱼的全身，起到保护、调节体温和感知外界刺激的作用。鱼的皮肤由鳞片覆盖，具有防水、防止细菌侵入等功能。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鱼骨图的绘制方法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总结词：明确问题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详细描述：在绘制鱼骨图之前，需要明确要解决的问题和目标，确保对问题的定义清晰、准确。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总结词：全面调研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详细描述：收集与问题相关的信息和数据，包括文献资料、实际调查数据等，为绘制鱼骨图提供依据。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收集信息与数据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设计鱼骨图框架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构建逻辑结构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根据问题与目标，设计鱼骨图的框架，包括主要分支和次要分支，确保逻辑清晰、层次分明。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可视化呈现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根据设计的框架，将信息与数据按照逻辑关系进行整理和归类，并使用图形化的方式呈现出来，形成鱼骨图。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绘制鱼骨图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鱼骨图的分析与解读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https://d.book118.com/665131321130011124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2024-09-28T16:04:38.763</cp:lastPrinted>
  <dcterms:created xsi:type="dcterms:W3CDTF">2024-09-28T08:04:38Z</dcterms:created>
  <dcterms:modified xsi:type="dcterms:W3CDTF">2024-09-28T08:04:40Z</dcterms:modified>
</cp:coreProperties>
</file>