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71654-45AC-4F50-8493-A621BEB6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D7F05-3278-4CE9-BA29-B106F5AD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FC770-661F-43FE-8AA5-B0CA43498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0913D-7E71-4CD4-9A51-9016A9E18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96925-3D0D-4DA8-9EEB-DA151E69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ACFD6-B529-49F7-9A4C-AAEDBCE89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A512F-6DAD-4051-B9E1-741B7CB0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C2CB8-A304-4225-8FA7-4929C400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18639-A5CE-4B8E-8021-CE8A95D3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965D-BEA5-4F6C-86B9-A75842453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4A88C-125D-4CA1-9B2D-2740768A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42044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长者冬季呼吸道疾病的保健建议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表现为发热、头痛、鼻塞、流涕、咳嗽等症状。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高热、乏力、肌肉酸痛、咳嗽、喉咙痛等。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咳嗽、咳痰、喘息，严重时可出现呼吸困难。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长期咳嗽、咳痰、喘息，呼吸困难逐渐加重。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室内空气污染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冬季室内通风不足，空气污浊，易引发呼吸道疾病。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低温干燥的空气容易刺激呼吸道，降低黏膜防御能力。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如鼻病毒、流感病毒等是冬季呼吸道疾病的常见病原体。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长者免疫力相对较弱，容易感染呼吸道疾病。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长者易感因素分析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长者身体机能下降，免疫力减弱，对病原体的抵抗力下降。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如COPD、慢性支气管炎等慢性疾病患者更容易感染冬季呼吸道疾病。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吸烟、饮酒等不良生活习惯会损害呼吸道健康，增加感染风险。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长期居住在空气污染严重或潮湿的环境中，易引发呼吸道疾病。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避免室内吸烟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每天至少开窗通风2次，每次15-30分钟，以保持室内空气新鲜。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在雾霾或污染天气时，可使用空气净化器净化室内空气。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吸烟会污染室内空气，增加呼吸道疾病的风险。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穿着适当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使用取暖设备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避免冷风直吹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注意保暖，避免受凉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根据气温变化及时增减衣物，保持身体温暖。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使用空调、暖气等取暖设备，保持室内温度适宜。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避免冷风直接吹向身体，特别是头部和胸部。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加强锻炼，提高抵抗力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根据身体状况选择适当的运动方式，如散步、太极拳等，增强身体抵抗力。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进行深呼吸、腹式呼吸等呼吸锻炼，有助于提高呼吸肌力量和肺活量。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及时接种流感疫苗、肺炎疫苗等，预防呼吸道感染。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补充维生素D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合理饮食，补充营养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多喝水，保持呼吸道湿润，有助于预防呼吸道感染。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适当晒太阳或补充维生素D制剂，有助于增强免疫力。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摄入足够的蛋白质、脂肪、碳水化合物、维生素和矿物质，保持营养均衡。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早期识别与处理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注意咳嗽、咳痰、喘息等呼吸道症状的出现和加重。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观察痰液的颜色、量和粘稠度的变化。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留意是否有发热、胸痛、呼吸困难等严重症状的出现。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出现上述症状时，应及时就医，进行专业的医学诊断和治疗。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就医前可提前电话咨询医生，了解需要注意的事项和准备。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根据医生建议，选择合适的检查项目，如血常规、胸片等。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https://d.book118.com/665142044133011104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2024-09-14T04:15:48.445</cp:lastPrinted>
  <dcterms:created xsi:type="dcterms:W3CDTF">2024-09-13T20:15:48Z</dcterms:created>
  <dcterms:modified xsi:type="dcterms:W3CDTF">2024-09-13T20:15:50Z</dcterms:modified>
</cp:coreProperties>
</file>