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AEE08-F153-44CF-AA43-0DB984FAF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09A920-597D-4225-9ACC-905552B61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459BF-DDAF-432E-992F-B13BCFA01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B87F5A-CEA8-4BD4-83FE-583EC1540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159DB2-7964-4717-A4CC-06869B74D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F71708-919B-40EB-A631-4B7E6B68F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3EEA11-0253-4650-8ED9-456897F86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024663-74C9-428B-887E-1C77D13EB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781CE-4F16-49E9-906F-9D11D3499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BCFE8-641C-43EA-8E10-52C30ADBE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7ADF0-C0DF-4DC5-8520-52F5AB22C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144030330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以坚持为主题的演讲稿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坚持的意义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坚持的来源与动力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坚持的实际应用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坚持的启示与思考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以坚持为主题的故事分享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总结与呼吁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坚持的意义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坚持是一种积极向上的品质，它体现了人的毅力和意志力，是实现梦想和目标的关键因素。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坚持是指在面对困难、挫折和挑战时，不放弃、不退缩，持续努力追求目标的态度和行动。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坚持有助于克服困难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在实现目标的过程中，难免会遇到各种困难和障碍，只有坚持不懈，才能克服它们，继续前进。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坚持有助于提升自我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坚持的过程本身就是自我提升的过程，通过不断的努力和尝试，可以锻炼自己的能力，提升自我价值。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坚持有助于实现梦想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只有坚持不懈地追求梦想，才有可能最终实现它们，成就自己的美好人生。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对于社会而言，坚持是一种积极向上的力量，它可以激励更多的人去追求自己的梦想，推动社会的发展和进步。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坚持可以成为一种榜样和引领，鼓舞他人不断努力、追求卓越，共同创造更加美好的未来。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对于个人而言，坚持是一种宝贵的品质，它可以帮助我们克服生活中的困难和挑战，实现自己的目标和梦想。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坚持对于个人和社会的价值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坚持的来源与动力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676039"/>
            <a:ext cx="776002" cy="766477"/>
            <a:chOff x="5708618" y="1676039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676039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5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内在动力：目标与信念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通过自我激励，我们可以持续地给自己加油鼓劲，即使在遇到困难和挑战的时候。这种自我激励的内在动力可以帮助我们克服困难，继续前行。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自我激励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内在动力来源于个人明确的目标和强烈的信念。当我们对自己的目标有清晰的认识，并深信自己能够实现它时，我们会更有动力去坚持。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环境影响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反馈与认可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外在动力也来自于我们获得的反馈和他人的认可。当我们付出的努力得到他人的肯定和赞扬时，我们会更有动力继续前进。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外在动力来源于我们所处的环境和得到的支持。一个积极的环境可以激发我们的动力，而来自家人、朋友、同事的支持则可以增强我们的信心，促使我们坚持下去。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外在动力：环境与支持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7634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Freeform 5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2233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克服困难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53383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在坚持的过程中，我们可能会遇到各种困难和挑战，如缺乏动力、感到疲惫、受到打击等。要克服这些困难，我们可以采取一些方法，如调整目标、寻求帮助、放松休息等。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18913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保持积极心态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2488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保持积极的心态是克服困难的关键。我们要相信自己能够克服挑战，并始终保持乐观的态度。这样，即使遇到困难，我们也能从中找到机会，继续坚持下去。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坚持的挑战与克服方法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坚持的实际应用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在学术领域，坚持是必不可少的品质。研究者需要持之以恒地探索、实验、阅读和写作，不断推进知识的边界。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学术领域的坚持也体现在持续学习上。只有不断学习，才能跟上时代的步伐，掌握最新的知识和技术。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在学术研究中，会遇到各种困难和挑战，只有坚持不懈，才能克服这些障碍，取得突破性的成果。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克服困难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学术领域的坚持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应对压力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在工作中，会面临各种压力和挑战，只有坚持不懈，才能应对这些压力，保持高效的工作状态。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在工作中，坚持是实现职业发展所必需的品质。只有持之以恒地努力，才能不断提升自己的能力和职位。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在工作领域中，团队合作是必不可少的。只有坚持不懈地与团队成员合作，才能实现共同的目标。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667" r="10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工作领域的坚持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https://d.book118.com/665144030330011114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2024-09-22T04:30:43.478</cp:lastPrinted>
  <dcterms:created xsi:type="dcterms:W3CDTF">2024-09-21T20:30:43Z</dcterms:created>
  <dcterms:modified xsi:type="dcterms:W3CDTF">2024-09-21T20:30:45Z</dcterms:modified>
</cp:coreProperties>
</file>