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44533-3719-46E5-AF98-B314C76CD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7F6CD-82BF-4015-A047-57E384925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0B4C9-8106-4E93-9795-D1637ACE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A2580-659B-49A1-99E9-B89FC71E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856D3-2FBA-49A3-93FB-E3F25B48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DEAA1-A8E0-4A72-89FD-5B7B46A9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BEE69-746F-4572-81D5-13DE6EE7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73489-9E90-4BD4-9B9E-8FAAD427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87EC4-8518-4E4E-9EFE-5FCEB9B8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1698-EFFB-4F3C-BEDA-E536C0FC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607B6-9E81-4A78-A997-5C3EA78C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002343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慢性支气管炎复发频繁的原因与规避策略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慢性支气管炎复发原因分析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规避策略一：加强预防措施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规避策略二：优化治疗方案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规避策略三：心理调适与康复锻炼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慢性支气管炎定义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慢性支气管炎是一种非特异性的慢性炎症，主要表现为咳嗽、咳痰或伴有喘息，持续时间较长，通常每年发病持续3个月或更长时间，并连续2年或2年以上。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慢性支气管炎的发病原因包括吸烟、职业粉尘和化学物质接触、空气污染、感染等因素。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慢性支气管炎概述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复发频繁现状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由于环境恶化、生活方式改变等多种原因，慢性支气管炎的复发率逐年上升，给患者带来了极大的困扰。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慢性支气管炎的频繁复发不仅会影响患者的生活质量，还会导致肺功能逐渐下降，甚至发展为慢性阻塞性肺疾病（COPD），严重时可能危及生命。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复发频繁现状及危害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慢性支气管炎复发原因分析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71" r="103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68" r="253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如流感病毒、呼吸道合胞病毒等，可引起支气管黏膜炎症，导致慢性支气管炎复发。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如肺炎链球菌、流感嗜血杆菌等，可引起支气管感染，从而诱发慢性支气管炎急性发作。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05" b="14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长期吸入有害气体和颗粒物质，如二氧化硫、二氧化氮、烟雾等，可损伤支气管黏膜，增加慢性支气管炎复发的风险。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寒冷、干燥的气候可刺激支气管黏膜，使其抵抗力下降，易于感染，导致慢性支气管炎复发。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吸烟是慢性支气管炎的重要危险因素，烟草中的有害物质可损伤支气管黏膜，降低其防御功能，增加感染机会。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过多摄入辛辣、刺激性食物和饮料，可刺激支气管黏膜，诱发慢性支气管炎发作。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生活习惯与饮食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随着年龄的增长，人体免疫功能逐渐下降，对病原体的抵抗力下降，易于感染。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如糖尿病、慢性阻塞性肺疾病等慢性疾病，可导致患者免疫功能下降，增加慢性支气管炎复发的风险。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免疫功能下降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规避策略一：加强预防措施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保持均衡的饮食，摄入足够的维生素、矿物质和蛋白质，有助于增强免疫力。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进行适度的有氧运动，如散步、慢跑、游泳等，可以提高心肺功能和免疫力。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保证每晚充足的睡眠时间，有助于身体恢复和免疫力的提升。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https://d.book118.com/665200234334011044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2024-09-07T12:57:37.582</cp:lastPrinted>
  <dcterms:created xsi:type="dcterms:W3CDTF">2024-09-07T04:57:37Z</dcterms:created>
  <dcterms:modified xsi:type="dcterms:W3CDTF">2024-09-07T04:57:39Z</dcterms:modified>
</cp:coreProperties>
</file>