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8EA03-8656-4ACF-BD2D-C41FA7887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DA4F3-5D39-4C8E-8CAB-E399FF76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444E2-56E7-494B-A42E-B48E39A1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FAFC5-2399-4F82-9520-581B62CB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F052E-ACE8-4ED0-8A5C-1D3DF8721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6BC282-EF96-4017-B5AC-1E7DD4D1F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92A7D-3836-4ABC-B202-C0B0F425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E08B3-537E-4B9A-AC98-0CD54EFEF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779FE-9E66-4E27-A327-26D91F84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DB8F6-3721-4390-B25A-55126210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0F813-EEAC-408B-9BC9-11C2DE97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0034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做护理查房软件推荐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护理查房软件的核心功能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护理查房软件推荐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护理查房软件选择建议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护理查房软件使用注意事项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护理查房软件概述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67" r="248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护理查房软件是一种专门用于护理管理和临床实践的软件工具，旨在提高护理服务质量和效率。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具备病人信息管理、护理计划制定、医嘱处理、护理记录等功能，帮助医护人员更好地管理病人和优化护理工作流程。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通过规范化的护理流程和数据管理，减少医疗差错，提高护理质量。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自动化和智能化的数据处理和分析，减轻医护人员的工作负担，提高工作效率。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提供实时、共享的信息平台，加强医护人员之间的沟通与协作。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护理查房软件的重要性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早期的护理查房软件主要用于简单的电子病历管理，功能较为单一。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随着医疗信息化的发展，护理查房软件逐渐融入更多临床管理功能，如护理计划、医嘱处理等。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当前，护理查房软件正朝着智能化、移动化、云端化等方向发展，以满足不断变化的医疗需求。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护理查房软件的历史与发展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护理查房软件的核心功能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病人信息管理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记录病人的姓名、年龄、性别、联系方式等基本信息。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详细记录病人的既往病史、家族病史、过敏史等信息。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包括诊断结果、治疗方案、手术记录等诊疗相关信息。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制定每日、每周、每月的查房计划，确保对病人的定期检查。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设置提醒功能，确保查房任务按时完成。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查房提醒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记录每次查房的详细情况，包括查体结果、病情变化等。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查房任务管理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对录入的医嘱进行审核，确保医嘱的准确性。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医生或护士可以录入医嘱信息，包括用药、护理措施、检查等。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对已审核的医嘱进行执行，并记录执行情况。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按照护理计划为病人提供护理服务，并记录执行情况。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对护理效果进行评估，及时调整护理计划。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护理记录查询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方便查询和检索病人的护理记录。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护理记录导出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可以将护理记录导出为电子档或纸质档，便于存档和查阅。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记录病人的护理过程，包括病情变化、护理措施等。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根据病人情况制定个性化的健康宣教内容。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向病人进行健康宣教，并记录宣教情况。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对宣教效果进行评估，及时调整宣教内容。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https://d.book118.com/665200341033011044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2024-09-06T08:34:42.237</cp:lastPrinted>
  <dcterms:created xsi:type="dcterms:W3CDTF">2024-09-06T00:34:42Z</dcterms:created>
  <dcterms:modified xsi:type="dcterms:W3CDTF">2024-09-06T00:34:44Z</dcterms:modified>
</cp:coreProperties>
</file>