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A2AC3C-4731-4F11-832D-3B9A7173C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5BCB9-55EB-4DEA-B965-9E9B9424B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E58280-4F6B-4306-9BBE-112A37DB1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ABA966-6676-4460-93F8-175E231D61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880C5D-3D9C-41ED-AD29-E578BF1D31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9B779D-E59F-4ADE-A72D-09722B0EF3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3344D0-8C00-46CC-9078-D9C3E40933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4D4E0D-F988-4D5D-956B-3F7CCC6AE3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B2D8E9-4DD0-4F5C-B6FC-BDA8DAE3A4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03976B-B3B7-4FAE-880F-CC7B0E270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F99310-0C9A-49FD-9E98-828A7F061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20132422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《传感器的基础知识》ppt课件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传感器概述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传感器的类型</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传感器的特性</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传感器的应用</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传感器的发展趋势与未来展望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传感器概述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传感器是一种检测装置，能感受到被测量的信息，并能将感受到的信息按一定规律变换成为电信号或其他所需形式的信息输出，以满足信息的传输、处理、存储、显示、记录和控制等要求。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根据工作原理、测量对象、输出信号等不同，传感器有多种分类方式。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713" r="3671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常见的传感器工作原理包括电阻式、电容式、电感式、光电式等。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传感器的工作原理基于物理或化学效应，将各种被测量（如温度、压力、光强等）转换为电信号。</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如空调、冰箱、洗衣机等，传感器用于检测温度、湿度、水位等参数。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汽车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手机中的传感器用于实现自动亮度调节、屏幕旋转等功能。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汽车中的传感器用于检测车速、油量、水温等参数。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传感器在日常生活中的应用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传感器的类型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通过电阻变化测量物理量的传感器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电阻式传感器利用电阻随环境变化（如压力、温度、湿度等）的原理，将非电量转换为电信号。常见的有应变片式压力传感器、热敏电阻等。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电阻式传感器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通过电容变化测量物理量的传感器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电容式传感器利用电容器极板间电容随环境变化（如位移、压力、温度等）的原理，将非电量转换为电信号。常见的有差动式电容测厚仪、电容式加速度传感器等。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电容式传感器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利用压电效应测量物理量的传感器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压电式传感器利用某些材料的压电效应，将压力、振动等物理量转换为电信号。常见的有石英晶体压力传感器、压电薄膜传感器等。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压电式传感器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利用磁场变化测量物理量的传感器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磁电式传感器利用磁场与线圈的相互作用，将磁场变化转换为电信号。常见的有感应式电流传感器、霍尔元件等。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磁电式传感器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利用热电效应测量温度的传感器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热电式传感器利用热电效应，将温度变化转换为电信号。常见的有热敏电阻、热电偶等。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热电式传感器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传感器的特性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描述传感器输出与输入之间线性关系的特性。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线性度是衡量传感器输出与输入之间线性关系的参数。理想的线性传感器应满足输出量与输入量成正比关系，但在实际应用中，由于各种因素的影响，传感器的输出与输入之间往往存在一定的偏差。线性度越高，传感器输出与输入之间的线性关系越好，测量精度越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https://d.book118.com/665201324221011102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2024-09-11T14:37:42.692</cp:lastPrinted>
  <dcterms:created xsi:type="dcterms:W3CDTF">2024-09-11T06:37:42Z</dcterms:created>
  <dcterms:modified xsi:type="dcterms:W3CDTF">2024-09-11T06:37:44Z</dcterms:modified>
</cp:coreProperties>
</file>