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3B99A-663D-4A0B-BA68-7082FB971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278D7-13FF-4A59-B33A-AA5A65B31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72B75-0288-4C80-B7A2-999215B8D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A7817-A2B0-42D1-87C5-3D3F5CB0F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BDDB2-62D3-4109-B486-F74CBEB37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4D0A91-9215-4DD8-8E6E-A517E9A38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10AADB-6D17-46DB-A430-B2948C54B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62AA5-937A-4E33-A495-C9EB66BE0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46ED2-CC9B-4B06-9F1B-D560EC733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14203-E256-43F5-ABD9-89E1FA917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344AC-65AF-439B-8CC1-46E7D8B25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020321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鼻内镜鼻窦手术的护理查房课件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鼻内镜鼻窦手术简介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出院指导与随访安排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鼻内镜鼻窦手术简介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72" r="299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慢性鼻窦炎、鼻息肉、鼻窦囊肿、鼻腔良性肿瘤等。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急性鼻窦炎、鼻部感染未控制、严重高血压、心脏病等全身疾病未稳定者。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通过鼻内镜引导，利用特殊器械切除病变组织，开放鼻窦口，恢复鼻窦通气引流功能。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麻醉后，用鼻内镜观察鼻腔内部情况，确定病变位置和范围；使用特殊器械切除病变组织，开放鼻窦口；止血并清理术腔；填塞鼻腔，结束手术。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手术原理及过程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改善鼻腔通气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缓解鼻窦炎症状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术后预期效果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手术后，鼻腔通气功能得到显著改善，呼吸更加顺畅。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手术后，鼻窦炎症状如鼻塞、流脓涕等得到明显缓解或消失。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手术后，患者的生活质量得到显著提高，工作和学习能力得到恢复。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通过手术治疗，可以预防鼻窦炎引起的其他并发症，如中耳炎、咽喉炎等。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患者评估与教育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评估患者基本情况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包括年龄、性别、职业等，了解患者的生活习惯和既往病史。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评估病情及手术指征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掌握患者的病情严重程度、手术适应症和禁忌症，确保手术安全。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向患者详细解释手术目的、过程、预期效果及可能的风险，消除患者恐惧心理，增强信心。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包括血常规、尿常规、心电图等，评估患者的全身状况。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鼻部影像学检查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术前麻醉评估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如X线、CT等，了解鼻窦病变的范围和程度，为手术提供准确依据。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评估患者对麻醉药物的耐受性和过敏史，确保麻醉安全。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保持手术室空气洁净，温度、湿度适宜，减少感染风险。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33" r="19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准备齐全的手术器械和耗材，确保手术顺利进行。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手术器械准备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检查手术所需的仪器设备，如鼻内镜、吸引器等，确保设备性能良好，满足手术需求。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设备检查与调试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手术室环境及设备准备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与麻醉医师密切合作，确保患者安全、无痛地接受手术。协助麻醉医师进行气管插管、监测生命体征等工作。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体位摆放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根据手术需要，协助患者采取合适的体位，如仰卧位、侧卧位等。注意保护患者隐私和保暖，避免不必要的暴露。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麻醉配合与体位摆放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严格遵守无菌操作原则，对手术器械进行彻底消毒。确保器械无菌、无污渍、无锈迹，以减少术后感染的风险。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熟练掌握手术器械的名称、用途和传递方法。在手术过程中，准确、迅速地传递所需器械，确保手术顺利进行。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器械消毒与传递技巧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https://d.book118.com/665202032123011102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2024-09-11T07:10:53.282</cp:lastPrinted>
  <dcterms:created xsi:type="dcterms:W3CDTF">2024-09-10T23:10:53Z</dcterms:created>
  <dcterms:modified xsi:type="dcterms:W3CDTF">2024-09-10T23:10:55Z</dcterms:modified>
</cp:coreProperties>
</file>