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B44A3-62E5-43F8-9BA6-B818AAAB1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EC449-A17F-48A8-B0D1-5DB9BE2FD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F60BB-EFAF-498E-A51B-8D8E5C5EF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78BF4-88C6-4824-86DD-82B4601FE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29E908-19F8-409D-BD08-213E1809D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194B64-460F-42F4-B117-696CC2F49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BA6D23-BC3E-4B8F-B1DE-052F00D36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2F96A-A89F-4EA2-823C-93DE45359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E78F4-AD67-485D-A731-D10E2A896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4BE64-1ED9-40A1-BDC1-BE97C6C64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253C6-0BB6-448A-9A08-FCF5E5658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02211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梗的护理措施PPT\n## 1.脑梗的基本概念与病因\n### 1.1脑梗的定义及其发病率\n### 1.2脑梗的病因及危险因素\n### 1.3脑梗的分类及其临床表现\n## 2.脑梗的诊断与治疗\n### 2.1脑梗的诊断流程与方法\n### 2.2脑梗的治疗方法及其选择\n### 2.3脑梗的康复治疗与预防\n## 3.脑梗患者的护理需求\n### 3.1脑梗患者的生活护理需求\n### 3.2脑梗患者的心理护理需求\n### 3.3脑梗患者的康复护理需求\n## 4.脑梗的护理措施与实践\n### 4.1脑梗患者的生活护理措施\n### 4.2脑梗患者的心理护理措施\n### 4.3脑梗患者的康复护理措施\n## 5.脑梗护理的质量评估与持续改进\n### 5.1脑梗护理的质量评估方法\n### 5.2脑梗护理的问题与不足\n### 5.3脑梗护理的持续改进策略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脑梗的护理措施PPT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脑梗的基本概念与病因</a:t>
            </a:r>
            <a:endParaRPr/>
          </a:p>
        </p:txBody>
      </p:sp>
      <p:sp>
        <p:nvSpPr>
          <p:cNvPr id="8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0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0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脑梗是指由于脑血管堵塞导致脑组织缺血缺氧的病症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发病率高，占全部脑卒中的**60%**以上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病死率、致残率高，给患者及家庭带来沉重负担</a:t>
                </a:r>
                <a:endParaRPr/>
              </a:p>
            </p:txBody>
          </p:sp>
          <p:pic>
            <p:nvPicPr>
              <p:cNvPr id="1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1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1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脑梗的发病率与年龄、性别、遗传等因素有关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随着年龄的增长，发病率逐渐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男性发病率高于女性，可能与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有关</a:t>
                </a:r>
                <a:endParaRPr/>
              </a:p>
            </p:txBody>
          </p:sp>
          <p:pic>
            <p:nvPicPr>
              <p:cNvPr id="11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1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1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脑梗的发病时间具有突发性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发病前往往无明显症状，突然发病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发病后症状迅速加重，需要及时救治</a:t>
                </a:r>
                <a:endParaRPr/>
              </a:p>
            </p:txBody>
          </p:sp>
          <p:pic>
            <p:nvPicPr>
              <p:cNvPr id="12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脑梗的定义及其发病率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脑血管堵塞的原因包括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动脉粥样硬化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血栓形成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脑血管堵塞导致脑组织缺血缺氧，发生脑梗</a:t>
                </a:r>
                <a:endParaRPr/>
              </a:p>
            </p:txBody>
          </p:sp>
          <p:sp>
            <p:nvSpPr>
              <p:cNvPr id="12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脑梗的主要病因是脑血管堵塞</a:t>
                </a:r>
                <a:endParaRPr/>
              </a:p>
            </p:txBody>
          </p:sp>
          <p:sp>
            <p:nvSpPr>
              <p:cNvPr id="12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3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：长期高血压导致脑血管损伤，增加脑梗风险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：糖尿病加速动脉粥样硬化，增加脑梗风险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：高血脂导致血管壁变硬，容易形成血栓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：吸烟导致血管收缩，加速血栓形成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：过量饮酒导致血压升高，脑血管损伤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家族遗传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：有家族脑血管疾病史的人更容易患脑梗</a:t>
                </a:r>
                <a:endParaRPr/>
              </a:p>
            </p:txBody>
          </p:sp>
          <p:sp>
            <p:nvSpPr>
              <p:cNvPr id="13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脑梗的危险因素包括：</a:t>
                </a:r>
                <a:endParaRPr/>
              </a:p>
            </p:txBody>
          </p:sp>
          <p:sp>
            <p:nvSpPr>
              <p:cNvPr id="13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脑梗的病因及危险因素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3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急性脑梗：发病急，症状重，需要紧急救治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慢性脑梗：发病慢，症状轻，但容易反复发作</a:t>
                </a:r>
                <a:endParaRPr/>
              </a:p>
            </p:txBody>
          </p:sp>
          <p:sp>
            <p:nvSpPr>
              <p:cNvPr id="14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脑梗主要分为急性脑梗和慢性脑梗</a:t>
                </a:r>
                <a:endParaRPr/>
              </a:p>
            </p:txBody>
          </p:sp>
          <p:sp>
            <p:nvSpPr>
              <p:cNvPr id="14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4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4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肢体瘫痪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：一侧肢体无力或不能活动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：说话不清楚或理解困难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面部歪斜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：一侧面部肌肉无力，口角歪斜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：双眼视力下降或视野缺损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：剧烈头痛，恶心呕吐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：昏迷或意识模糊</a:t>
                </a:r>
                <a:endParaRPr/>
              </a:p>
            </p:txBody>
          </p:sp>
          <p:sp>
            <p:nvSpPr>
              <p:cNvPr id="14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脑梗的临床表现包括：</a:t>
                </a:r>
                <a:endParaRPr/>
              </a:p>
            </p:txBody>
          </p:sp>
          <p:sp>
            <p:nvSpPr>
              <p:cNvPr id="14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脑梗的分类及其临床表现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脑梗的诊断与治疗</a:t>
            </a:r>
            <a:endParaRPr/>
          </a:p>
        </p:txBody>
      </p:sp>
      <p:sp>
        <p:nvSpPr>
          <p:cNvPr id="1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病史：了解患者的发病过程、既往病史等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体格检查：检查患者的神经系统体征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辅助检查：如头部CT、MRI、脑血管造影等</a:t>
                </a:r>
                <a:endParaRPr/>
              </a:p>
            </p:txBody>
          </p:sp>
          <p:sp>
            <p:nvSpPr>
              <p:cNvPr id="15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脑梗的诊断主要依据病史、体格检查和辅助检查</a:t>
                </a:r>
                <a:endParaRPr/>
              </a:p>
            </p:txBody>
          </p:sp>
          <p:sp>
            <p:nvSpPr>
              <p:cNvPr id="15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：了解患者的病史、症状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：检查患者的神经系统体征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：进行头部CT、MRI等检查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：根据病史、检查结果判断脑梗类型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：根据诊断结果制定治疗方案</a:t>
                </a:r>
                <a:endParaRPr/>
              </a:p>
            </p:txBody>
          </p:sp>
          <p:sp>
            <p:nvSpPr>
              <p:cNvPr id="16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脑梗的诊断流程：</a:t>
                </a:r>
                <a:endParaRPr/>
              </a:p>
            </p:txBody>
          </p:sp>
          <p:sp>
            <p:nvSpPr>
              <p:cNvPr id="16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脑梗的诊断流程与方法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脑梗的治疗方法包括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溶栓治疗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介入治疗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康复治疗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药物治疗：主要包括抗血小板聚集、降血压、降血脂等药物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溶栓治疗：在发病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6小时内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进行溶栓，恢复脑血管通畅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介入治疗：通过导管进入脑血管，取出血栓或扩张血管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康复治疗：包括言语、肢体、认知等功能康复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治疗方法的选择应根据患者的病情、发病时间、病因等因素综合考虑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发病时间较短、病情较轻的患者可选用药物治疗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发病时间较长、病情较重的患者可选用溶栓治疗、介入治疗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所有患者均需要进行康复治疗，提高生活质量</a:t>
            </a:r>
            <a:endParaRPr/>
          </a:p>
        </p:txBody>
      </p: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脑梗的治疗方法及其选择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脑梗的康复治疗与预防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脑梗的康复治疗包括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言语治疗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药物治疗：帮助患者恢复神经功能，减轻症状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物理治疗：进行肢体功能锻炼，提高运动能力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言语治疗：帮助患者恢复语言功能，提高沟通能力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职业治疗：帮助患者恢复日常生活能力，提高生活质量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脑梗的预防主要包括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控制危险因素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健康生活方式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定期体检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控制危险因素：如高血压、糖尿病、高血脂等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健康生活方式：如戒烟、限酒、合理饮食、适量运动等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定期体检：定期进行脑血管检查，及时发现和治疗脑梗</a:t>
            </a:r>
            <a:endParaRPr/>
          </a:p>
        </p:txBody>
      </p:sp>
      <p:cxnSp>
        <p:nvCxnSpPr>
          <p:cNvPr id="17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脑梗患者的护理需求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脑梗患者的生活护理需求包括饮食护理、排便护理、皮肤护理等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饮食护理：提供低盐、低脂、高纤维的食物，避免辛辣、油腻食物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排便护理：保持大便通畅，避免用力排便，必要时给予通便药物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皮肤护理：保持皮肤清洁干燥，避免压疮、感染等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脑梗患者的生活护理需求还体现在安全护理、心理护理等方面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安全护理：确保患者居住环境安全，避免跌倒、坠床等意外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心理护理：关心患者情绪，给予心理支持，帮助患者建立信心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脑梗患者的生活护理需求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https://d.book118.com/665202211023011111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脑梗的护理措施PPT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2024-09-16T18:55:23.184</cp:lastPrinted>
  <dcterms:created xsi:type="dcterms:W3CDTF">2024-09-16T10:55:23Z</dcterms:created>
  <dcterms:modified xsi:type="dcterms:W3CDTF">2024-09-16T10:55:25Z</dcterms:modified>
</cp:coreProperties>
</file>