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2A4B80-885E-4600-BCCC-FB705ECF0A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7C97C8-3FA5-462D-83CB-1A28B7FA29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4AEAB7-D92D-4F44-BF68-0EBE5673BC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AAC029-797C-4BE5-AB83-BBB3460DC9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D4DB2E-A9E9-4326-B1C3-3C218C0779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6709E2-FD84-4614-95A6-5A4F616FE1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E12928-66D5-4F09-8C55-1D3EE8AFDD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117F83-29BB-4D92-B45B-2CAABFEDBA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E18E04-6BF0-4DFE-B496-9E7258F820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9F2C17-7DAA-41F5-817E-68A9E3CF9C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6BF1F9-328A-4B47-9923-A429D472FA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204300200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智能康复设备研发</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引言：智能康复设备的重要性
 市场分析：需求与趋势
 技术概览：关键技术与原理
 研发方案：设计与实施步骤
 硬件设计：设备与传感器
 软件设计：算法与程序
 测试与评估：效果与反馈
 结论：前景与挑战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引言：智能康复设备的重要性</a:t>
            </a:r>
          </a:p>
        </p:txBody>
      </p:sp>
      <p:sp>
        <p:nvSpPr>
          <p:cNvPr id="3" name="Subtitle 2"/>
          <p:cNvSpPr>
            <a:spLocks noGrp="1"/>
          </p:cNvSpPr>
          <p:nvPr>
            <p:ph type="subTitle" idx="1"/>
          </p:nvPr>
        </p:nvSpPr>
        <p:spPr/>
        <p:txBody>
          <a:bodyPr/>
          <a:lstStyle/>
          <a:p>
            <a:r>
              <a:t>智能康复设备研发</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引言：智能康复设备的重要性</a:t>
            </a:r>
          </a:p>
        </p:txBody>
      </p:sp>
      <p:sp>
        <p:nvSpPr>
          <p:cNvPr id="3" name="Text Placeholder 2"/>
          <p:cNvSpPr>
            <a:spLocks noGrp="1"/>
          </p:cNvSpPr>
          <p:nvPr>
            <p:ph type="body" idx="1"/>
          </p:nvPr>
        </p:nvSpPr>
        <p:spPr/>
        <p:txBody>
          <a:bodyPr/>
          <a:lstStyle/>
          <a:p>
            <a:r>
              <a:t>智能康复设备的市场需求</a:t>
            </a:r>
          </a:p>
        </p:txBody>
      </p:sp>
      <p:sp>
        <p:nvSpPr>
          <p:cNvPr id="4" name="Content Placeholder 3"/>
          <p:cNvSpPr>
            <a:spLocks noGrp="1"/>
          </p:cNvSpPr>
          <p:nvPr>
            <p:ph sz="half" idx="2"/>
          </p:nvPr>
        </p:nvSpPr>
        <p:spPr/>
        <p:txBody>
          <a:bodyPr/>
          <a:lstStyle/>
          <a:p>
            <a:r>
              <a:t>1.随着老龄化社会的加速和残疾人数量的增加，智能康复设备的市场需求不断增长。</a:t>
            </a:r>
          </a:p>
          <a:p>
            <a:r>
              <a:t>2.智能康复设备能够提高康复效果，缩短康复周期，降低康复成本，因此备受市场欢迎。</a:t>
            </a:r>
          </a:p>
          <a:p/>
        </p:txBody>
      </p:sp>
      <p:sp>
        <p:nvSpPr>
          <p:cNvPr id="5" name="Text Placeholder 4"/>
          <p:cNvSpPr>
            <a:spLocks noGrp="1"/>
          </p:cNvSpPr>
          <p:nvPr>
            <p:ph type="body" idx="3"/>
          </p:nvPr>
        </p:nvSpPr>
        <p:spPr/>
        <p:txBody>
          <a:bodyPr/>
          <a:lstStyle/>
          <a:p>
            <a:r>
              <a:t>智能康复设备的技术优势</a:t>
            </a:r>
          </a:p>
        </p:txBody>
      </p:sp>
      <p:sp>
        <p:nvSpPr>
          <p:cNvPr id="6" name="Content Placeholder 5"/>
          <p:cNvSpPr>
            <a:spLocks noGrp="1"/>
          </p:cNvSpPr>
          <p:nvPr>
            <p:ph sz="half" idx="4"/>
          </p:nvPr>
        </p:nvSpPr>
        <p:spPr/>
        <p:txBody>
          <a:bodyPr/>
          <a:lstStyle/>
          <a:p>
            <a:r>
              <a:t>1.智能康复设备采用先进的传感器和算法，能够精准评估患者的身体状况和康复进度。</a:t>
            </a:r>
          </a:p>
          <a:p>
            <a:r>
              <a:t>2.智能康复设备可以根据患者的个体差异和需求，制定个性化的康复方案，提高康复效果。</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引言：智能康复设备的重要性</a:t>
            </a:r>
          </a:p>
        </p:txBody>
      </p:sp>
      <p:sp>
        <p:nvSpPr>
          <p:cNvPr id="3" name="Text Placeholder 2"/>
          <p:cNvSpPr>
            <a:spLocks noGrp="1"/>
          </p:cNvSpPr>
          <p:nvPr>
            <p:ph type="body" idx="1"/>
          </p:nvPr>
        </p:nvSpPr>
        <p:spPr/>
        <p:txBody>
          <a:bodyPr/>
          <a:lstStyle/>
          <a:p>
            <a:r>
              <a:t>智能康复设备的应用领域</a:t>
            </a:r>
          </a:p>
        </p:txBody>
      </p:sp>
      <p:sp>
        <p:nvSpPr>
          <p:cNvPr id="4" name="Content Placeholder 3"/>
          <p:cNvSpPr>
            <a:spLocks noGrp="1"/>
          </p:cNvSpPr>
          <p:nvPr>
            <p:ph sz="half" idx="2"/>
          </p:nvPr>
        </p:nvSpPr>
        <p:spPr/>
        <p:txBody>
          <a:bodyPr/>
          <a:lstStyle/>
          <a:p>
            <a:r>
              <a:t>1.智能康复设备广泛应用于神经系统康复、肌肉骨骼康复、心肺功能康复等多个领域。</a:t>
            </a:r>
          </a:p>
          <a:p>
            <a:r>
              <a:t>2.智能康复设备可以与虚拟现实、增强现实等技术相结合，提供更加丰富的康复手段。</a:t>
            </a:r>
          </a:p>
          <a:p/>
        </p:txBody>
      </p:sp>
      <p:sp>
        <p:nvSpPr>
          <p:cNvPr id="5" name="Text Placeholder 4"/>
          <p:cNvSpPr>
            <a:spLocks noGrp="1"/>
          </p:cNvSpPr>
          <p:nvPr>
            <p:ph type="body" idx="3"/>
          </p:nvPr>
        </p:nvSpPr>
        <p:spPr/>
        <p:txBody>
          <a:bodyPr/>
          <a:lstStyle/>
          <a:p>
            <a:r>
              <a:t>智能康复设备的发展趋势</a:t>
            </a:r>
          </a:p>
        </p:txBody>
      </p:sp>
      <p:sp>
        <p:nvSpPr>
          <p:cNvPr id="6" name="Content Placeholder 5"/>
          <p:cNvSpPr>
            <a:spLocks noGrp="1"/>
          </p:cNvSpPr>
          <p:nvPr>
            <p:ph sz="half" idx="4"/>
          </p:nvPr>
        </p:nvSpPr>
        <p:spPr/>
        <p:txBody>
          <a:bodyPr/>
          <a:lstStyle/>
          <a:p>
            <a:r>
              <a:t>1.随着人工智能、物联网等技术的不断发展，智能康复设备将更加智能化、网络化和人性化。</a:t>
            </a:r>
          </a:p>
          <a:p>
            <a:r>
              <a:t>2.未来，智能康复设备将与医疗大数据、云计算等技术相结合，实现更加精准、高效的康复服务。</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引言：智能康复设备的重要性</a:t>
            </a:r>
          </a:p>
        </p:txBody>
      </p:sp>
      <p:sp>
        <p:nvSpPr>
          <p:cNvPr id="3" name="Text Placeholder 2"/>
          <p:cNvSpPr>
            <a:spLocks noGrp="1"/>
          </p:cNvSpPr>
          <p:nvPr>
            <p:ph type="body" idx="1"/>
          </p:nvPr>
        </p:nvSpPr>
        <p:spPr/>
        <p:txBody>
          <a:bodyPr/>
          <a:lstStyle/>
          <a:p>
            <a:r>
              <a:t>智能康复设备的产业前景</a:t>
            </a:r>
          </a:p>
        </p:txBody>
      </p:sp>
      <p:sp>
        <p:nvSpPr>
          <p:cNvPr id="4" name="Content Placeholder 3"/>
          <p:cNvSpPr>
            <a:spLocks noGrp="1"/>
          </p:cNvSpPr>
          <p:nvPr>
            <p:ph sz="half" idx="2"/>
          </p:nvPr>
        </p:nvSpPr>
        <p:spPr/>
        <p:txBody>
          <a:bodyPr/>
          <a:lstStyle/>
          <a:p>
            <a:r>
              <a:t>1.智能康复设备产业是一个充满机遇和挑战的新兴产业，未来发展前景广阔。</a:t>
            </a:r>
          </a:p>
          <a:p>
            <a:r>
              <a:t>2.随着技术的不断进步和市场需求的不断增加，智能康复设备产业将成为医疗器械领域的重要分支。</a:t>
            </a:r>
          </a:p>
          <a:p/>
        </p:txBody>
      </p:sp>
      <p:sp>
        <p:nvSpPr>
          <p:cNvPr id="5" name="Text Placeholder 4"/>
          <p:cNvSpPr>
            <a:spLocks noGrp="1"/>
          </p:cNvSpPr>
          <p:nvPr>
            <p:ph type="body" idx="3"/>
          </p:nvPr>
        </p:nvSpPr>
        <p:spPr/>
        <p:txBody>
          <a:bodyPr/>
          <a:lstStyle/>
          <a:p>
            <a:r>
              <a:t>智能康复设备的政策支持</a:t>
            </a:r>
          </a:p>
        </p:txBody>
      </p:sp>
      <p:sp>
        <p:nvSpPr>
          <p:cNvPr id="6" name="Content Placeholder 5"/>
          <p:cNvSpPr>
            <a:spLocks noGrp="1"/>
          </p:cNvSpPr>
          <p:nvPr>
            <p:ph sz="half" idx="4"/>
          </p:nvPr>
        </p:nvSpPr>
        <p:spPr/>
        <p:txBody>
          <a:bodyPr/>
          <a:lstStyle/>
          <a:p>
            <a:r>
              <a:t>1.国家对智能康复设备产业给予大力支持，出台了一系列相关政策和法规，为产业发展提供了有力保障。</a:t>
            </a:r>
          </a:p>
          <a:p>
            <a:r>
              <a:t>2.未来，政府将继续加大对智能康复设备产业的投入和扶持力度，推动产业快速发展。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市场分析：需求与趋势</a:t>
            </a:r>
          </a:p>
        </p:txBody>
      </p:sp>
      <p:sp>
        <p:nvSpPr>
          <p:cNvPr id="3" name="Subtitle 2"/>
          <p:cNvSpPr>
            <a:spLocks noGrp="1"/>
          </p:cNvSpPr>
          <p:nvPr>
            <p:ph type="subTitle" idx="1"/>
          </p:nvPr>
        </p:nvSpPr>
        <p:spPr/>
        <p:txBody>
          <a:bodyPr/>
          <a:lstStyle/>
          <a:p>
            <a:r>
              <a:t>智能康复设备研发</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市场分析：需求与趋势</a:t>
            </a:r>
          </a:p>
        </p:txBody>
      </p:sp>
      <p:sp>
        <p:nvSpPr>
          <p:cNvPr id="3" name="Text Placeholder 2"/>
          <p:cNvSpPr>
            <a:spLocks noGrp="1"/>
          </p:cNvSpPr>
          <p:nvPr>
            <p:ph type="body" idx="1"/>
          </p:nvPr>
        </p:nvSpPr>
        <p:spPr/>
        <p:txBody>
          <a:bodyPr/>
          <a:lstStyle/>
          <a:p>
            <a:r>
              <a:t>市场需求分析</a:t>
            </a:r>
          </a:p>
        </p:txBody>
      </p:sp>
      <p:sp>
        <p:nvSpPr>
          <p:cNvPr id="4" name="Content Placeholder 3"/>
          <p:cNvSpPr>
            <a:spLocks noGrp="1"/>
          </p:cNvSpPr>
          <p:nvPr>
            <p:ph sz="half" idx="2"/>
          </p:nvPr>
        </p:nvSpPr>
        <p:spPr/>
        <p:txBody>
          <a:bodyPr/>
          <a:lstStyle/>
          <a:p>
            <a:r>
              <a:t>1.随着人口老龄化和残疾人口数量的增长，智能康复设备的需求也在逐步增加。预计未来几年，市场规模将继续扩大。</a:t>
            </a:r>
          </a:p>
          <a:p>
            <a:r>
              <a:t>2.由于人们对生活质量的要求提高，对康复设备的性能和功能要求也越来越高，智能康复设备将更受欢迎。</a:t>
            </a:r>
          </a:p>
          <a:p/>
        </p:txBody>
      </p:sp>
      <p:sp>
        <p:nvSpPr>
          <p:cNvPr id="5" name="Text Placeholder 4"/>
          <p:cNvSpPr>
            <a:spLocks noGrp="1"/>
          </p:cNvSpPr>
          <p:nvPr>
            <p:ph type="body" idx="3"/>
          </p:nvPr>
        </p:nvSpPr>
        <p:spPr/>
        <p:txBody>
          <a:bodyPr/>
          <a:lstStyle/>
          <a:p>
            <a:r>
              <a:t>消费者行为分析</a:t>
            </a:r>
          </a:p>
        </p:txBody>
      </p:sp>
      <p:sp>
        <p:nvSpPr>
          <p:cNvPr id="6" name="Content Placeholder 5"/>
          <p:cNvSpPr>
            <a:spLocks noGrp="1"/>
          </p:cNvSpPr>
          <p:nvPr>
            <p:ph sz="half" idx="4"/>
          </p:nvPr>
        </p:nvSpPr>
        <p:spPr/>
        <p:txBody>
          <a:bodyPr/>
          <a:lstStyle/>
          <a:p>
            <a:r>
              <a:t>1.消费者更愿意选择质量稳定、性能可靠、使用体验好的智能康复设备。</a:t>
            </a:r>
          </a:p>
          <a:p>
            <a:r>
              <a:t>2.价格、品牌、售后服务等因素也会影响消费者的购买决策。</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市场分析：需求与趋势</a:t>
            </a:r>
          </a:p>
        </p:txBody>
      </p:sp>
      <p:sp>
        <p:nvSpPr>
          <p:cNvPr id="3" name="Text Placeholder 2"/>
          <p:cNvSpPr>
            <a:spLocks noGrp="1"/>
          </p:cNvSpPr>
          <p:nvPr>
            <p:ph type="body" idx="1"/>
          </p:nvPr>
        </p:nvSpPr>
        <p:spPr/>
        <p:txBody>
          <a:bodyPr/>
          <a:lstStyle/>
          <a:p>
            <a:r>
              <a:t>技术发展趋势</a:t>
            </a:r>
          </a:p>
        </p:txBody>
      </p:sp>
      <p:sp>
        <p:nvSpPr>
          <p:cNvPr id="4" name="Content Placeholder 3"/>
          <p:cNvSpPr>
            <a:spLocks noGrp="1"/>
          </p:cNvSpPr>
          <p:nvPr>
            <p:ph sz="half" idx="2"/>
          </p:nvPr>
        </p:nvSpPr>
        <p:spPr/>
        <p:txBody>
          <a:bodyPr/>
          <a:lstStyle/>
          <a:p>
            <a:r>
              <a:t>1.人工智能、机器学习、物联网等技术的不断发展，为智能康复设备的研发提供了更多的可能性。</a:t>
            </a:r>
          </a:p>
          <a:p>
            <a:r>
              <a:t>2.未来，智能康复设备将更加注重个性化和精准化，能够根据患者的具体情况制定更加合适的康复方案。</a:t>
            </a:r>
          </a:p>
          <a:p/>
        </p:txBody>
      </p:sp>
      <p:sp>
        <p:nvSpPr>
          <p:cNvPr id="5" name="Text Placeholder 4"/>
          <p:cNvSpPr>
            <a:spLocks noGrp="1"/>
          </p:cNvSpPr>
          <p:nvPr>
            <p:ph type="body" idx="3"/>
          </p:nvPr>
        </p:nvSpPr>
        <p:spPr/>
        <p:txBody>
          <a:bodyPr/>
          <a:lstStyle/>
          <a:p>
            <a:r>
              <a:t>行业竞争格局</a:t>
            </a:r>
          </a:p>
        </p:txBody>
      </p:sp>
      <p:sp>
        <p:nvSpPr>
          <p:cNvPr id="6" name="Content Placeholder 5"/>
          <p:cNvSpPr>
            <a:spLocks noGrp="1"/>
          </p:cNvSpPr>
          <p:nvPr>
            <p:ph sz="half" idx="4"/>
          </p:nvPr>
        </p:nvSpPr>
        <p:spPr/>
        <p:txBody>
          <a:bodyPr/>
          <a:lstStyle/>
          <a:p>
            <a:r>
              <a:t>1.智能康复设备行业竞争激烈，主要企业包括国内外知名品牌和新兴创业公司。</a:t>
            </a:r>
          </a:p>
          <a:p>
            <a:r>
              <a:t>2.未来，企业需要在技术、品质、服务等方面不断提高自身竞争力，才能在市场中立于不败之地。</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市场分析：需求与趋势</a:t>
            </a:r>
          </a:p>
        </p:txBody>
      </p:sp>
      <p:sp>
        <p:nvSpPr>
          <p:cNvPr id="3" name="Text Placeholder 2"/>
          <p:cNvSpPr>
            <a:spLocks noGrp="1"/>
          </p:cNvSpPr>
          <p:nvPr>
            <p:ph type="body" idx="1"/>
          </p:nvPr>
        </p:nvSpPr>
        <p:spPr/>
        <p:txBody>
          <a:bodyPr/>
          <a:lstStyle/>
          <a:p>
            <a:r>
              <a:t>政策环境分析</a:t>
            </a:r>
          </a:p>
        </p:txBody>
      </p:sp>
      <p:sp>
        <p:nvSpPr>
          <p:cNvPr id="4" name="Content Placeholder 3"/>
          <p:cNvSpPr>
            <a:spLocks noGrp="1"/>
          </p:cNvSpPr>
          <p:nvPr>
            <p:ph sz="half" idx="2"/>
          </p:nvPr>
        </p:nvSpPr>
        <p:spPr/>
        <p:txBody>
          <a:bodyPr/>
          <a:lstStyle/>
          <a:p>
            <a:r>
              <a:t>1.政府对智能康复设备行业的发展给予了大力支持，出台了一系列相关政策和法规，为行业的发展提供了保障。</a:t>
            </a:r>
          </a:p>
          <a:p>
            <a:r>
              <a:t>2.未来，政府还将继续加大对智能康复设备研发和推广的支持力度。</a:t>
            </a:r>
          </a:p>
          <a:p/>
        </p:txBody>
      </p:sp>
      <p:sp>
        <p:nvSpPr>
          <p:cNvPr id="5" name="Text Placeholder 4"/>
          <p:cNvSpPr>
            <a:spLocks noGrp="1"/>
          </p:cNvSpPr>
          <p:nvPr>
            <p:ph type="body" idx="3"/>
          </p:nvPr>
        </p:nvSpPr>
        <p:spPr/>
        <p:txBody>
          <a:bodyPr/>
          <a:lstStyle/>
          <a:p>
            <a:r>
              <a:t>市场机会与挑战</a:t>
            </a:r>
          </a:p>
        </p:txBody>
      </p:sp>
      <p:sp>
        <p:nvSpPr>
          <p:cNvPr id="6" name="Content Placeholder 5"/>
          <p:cNvSpPr>
            <a:spLocks noGrp="1"/>
          </p:cNvSpPr>
          <p:nvPr>
            <p:ph sz="half" idx="4"/>
          </p:nvPr>
        </p:nvSpPr>
        <p:spPr/>
        <p:txBody>
          <a:bodyPr/>
          <a:lstStyle/>
          <a:p>
            <a:r>
              <a:t>1.智能康复设备市场存在巨大的发展潜力，特别是在老年人和残疾人康复领域，市场前景广阔。</a:t>
            </a:r>
          </a:p>
          <a:p>
            <a:r>
              <a:t>2.但是，行业也面临着一些挑战，如技术门槛较高、研发成本较大、市场竞争激烈等问题，需要企业不断提高自身实力，应对市场变化。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技术概览：关键技术与原理</a:t>
            </a:r>
          </a:p>
        </p:txBody>
      </p:sp>
      <p:sp>
        <p:nvSpPr>
          <p:cNvPr id="3" name="Subtitle 2"/>
          <p:cNvSpPr>
            <a:spLocks noGrp="1"/>
          </p:cNvSpPr>
          <p:nvPr>
            <p:ph type="subTitle" idx="1"/>
          </p:nvPr>
        </p:nvSpPr>
        <p:spPr/>
        <p:txBody>
          <a:bodyPr/>
          <a:lstStyle/>
          <a:p>
            <a:r>
              <a:t>智能康复设备研发</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技术概览：关键技术与原理</a:t>
            </a:r>
          </a:p>
        </p:txBody>
      </p:sp>
      <p:sp>
        <p:nvSpPr>
          <p:cNvPr id="3" name="Text Placeholder 2"/>
          <p:cNvSpPr>
            <a:spLocks noGrp="1"/>
          </p:cNvSpPr>
          <p:nvPr>
            <p:ph type="body" idx="1"/>
          </p:nvPr>
        </p:nvSpPr>
        <p:spPr/>
        <p:txBody>
          <a:bodyPr/>
          <a:lstStyle/>
          <a:p>
            <a:r>
              <a:t>机器学习</a:t>
            </a:r>
          </a:p>
        </p:txBody>
      </p:sp>
      <p:sp>
        <p:nvSpPr>
          <p:cNvPr id="4" name="Content Placeholder 3"/>
          <p:cNvSpPr>
            <a:spLocks noGrp="1"/>
          </p:cNvSpPr>
          <p:nvPr>
            <p:ph sz="half" idx="2"/>
          </p:nvPr>
        </p:nvSpPr>
        <p:spPr/>
        <p:txBody>
          <a:bodyPr/>
          <a:lstStyle/>
          <a:p>
            <a:r>
              <a:t>1.机器学习是利用算法使计算机能够自主地学习和改进性能，通过对大量数据的分析，识别出模式并进行预测。</a:t>
            </a:r>
          </a:p>
          <a:p>
            <a:r>
              <a:t>2.在智能康复设备研发中，机器学习可用于预测患者的康复进程，优化设备的治疗方案。</a:t>
            </a:r>
          </a:p>
          <a:p>
            <a:r>
              <a:t>3.深度学习是机器学习的一个分支，其通过神经网络模型的学习和训练，能够实现更为精准的模式识别和预测。</a:t>
            </a:r>
          </a:p>
          <a:p/>
        </p:txBody>
      </p:sp>
      <p:sp>
        <p:nvSpPr>
          <p:cNvPr id="5" name="Text Placeholder 4"/>
          <p:cNvSpPr>
            <a:spLocks noGrp="1"/>
          </p:cNvSpPr>
          <p:nvPr>
            <p:ph type="body" idx="3"/>
          </p:nvPr>
        </p:nvSpPr>
        <p:spPr/>
        <p:txBody>
          <a:bodyPr/>
          <a:lstStyle/>
          <a:p>
            <a:r>
              <a:t>传感器技术</a:t>
            </a:r>
          </a:p>
        </p:txBody>
      </p:sp>
      <p:sp>
        <p:nvSpPr>
          <p:cNvPr id="6" name="Content Placeholder 5"/>
          <p:cNvSpPr>
            <a:spLocks noGrp="1"/>
          </p:cNvSpPr>
          <p:nvPr>
            <p:ph sz="half" idx="4"/>
          </p:nvPr>
        </p:nvSpPr>
        <p:spPr/>
        <p:txBody>
          <a:bodyPr/>
          <a:lstStyle/>
          <a:p>
            <a:r>
              <a:t>1.传感器技术是智能康复设备研发中的关键技术，通过传感器能够实时监测患者的生理状态和动作。</a:t>
            </a:r>
          </a:p>
          <a:p>
            <a:r>
              <a:t>2.不同的传感器能够获取不同类型的数据，如肌电传感器能够获取肌肉电信号，压力传感器能够获取接触压力等。</a:t>
            </a:r>
          </a:p>
          <a:p>
            <a:r>
              <a:t>3.传感器技术的精度和稳定性对设备的性能有着至关重要的影响。</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技术概览：关键技术与原理</a:t>
            </a:r>
          </a:p>
        </p:txBody>
      </p:sp>
      <p:sp>
        <p:nvSpPr>
          <p:cNvPr id="3" name="Text Placeholder 2"/>
          <p:cNvSpPr>
            <a:spLocks noGrp="1"/>
          </p:cNvSpPr>
          <p:nvPr>
            <p:ph type="body" idx="1"/>
          </p:nvPr>
        </p:nvSpPr>
        <p:spPr/>
        <p:txBody>
          <a:bodyPr/>
          <a:lstStyle/>
          <a:p>
            <a:r>
              <a:t>人机交互</a:t>
            </a:r>
          </a:p>
        </p:txBody>
      </p:sp>
      <p:sp>
        <p:nvSpPr>
          <p:cNvPr id="4" name="Content Placeholder 3"/>
          <p:cNvSpPr>
            <a:spLocks noGrp="1"/>
          </p:cNvSpPr>
          <p:nvPr>
            <p:ph sz="half" idx="2"/>
          </p:nvPr>
        </p:nvSpPr>
        <p:spPr/>
        <p:txBody>
          <a:bodyPr/>
          <a:lstStyle/>
          <a:p>
            <a:r>
              <a:t>1.人机交互技术能够实现人与设备之间的有效交互，提高设备的易用性和用户体验。</a:t>
            </a:r>
          </a:p>
          <a:p>
            <a:r>
              <a:t>2.在智能康复设备中，人机交互技术可用于实现患者与设备之间的信息交流，如设备能够识别患者的指令和反馈，患者也能够通过设备获取治疗信息和进度。</a:t>
            </a:r>
          </a:p>
          <a:p>
            <a:r>
              <a:t>3.人机交互技术的设计需考虑患者的特殊需求，如老年人、残疾人等群体的使用习惯和能力。</a:t>
            </a:r>
          </a:p>
          <a:p/>
        </p:txBody>
      </p:sp>
      <p:sp>
        <p:nvSpPr>
          <p:cNvPr id="5" name="Text Placeholder 4"/>
          <p:cNvSpPr>
            <a:spLocks noGrp="1"/>
          </p:cNvSpPr>
          <p:nvPr>
            <p:ph type="body" idx="3"/>
          </p:nvPr>
        </p:nvSpPr>
        <p:spPr/>
        <p:txBody>
          <a:bodyPr/>
          <a:lstStyle/>
          <a:p>
            <a:r>
              <a:t>生物力学</a:t>
            </a:r>
          </a:p>
        </p:txBody>
      </p:sp>
      <p:sp>
        <p:nvSpPr>
          <p:cNvPr id="6" name="Content Placeholder 5"/>
          <p:cNvSpPr>
            <a:spLocks noGrp="1"/>
          </p:cNvSpPr>
          <p:nvPr>
            <p:ph sz="half" idx="4"/>
          </p:nvPr>
        </p:nvSpPr>
        <p:spPr/>
        <p:txBody>
          <a:bodyPr/>
          <a:lstStyle/>
          <a:p>
            <a:r>
              <a:t>1.生物力学是研究生物体运动及其与外部力相互作用规律的科学。</a:t>
            </a:r>
          </a:p>
          <a:p>
            <a:r>
              <a:t>2.在智能康复设备研发中，生物力学可用于分析患者的运动模式和力学参数，为设备提供更为精准的治疗方案。</a:t>
            </a:r>
          </a:p>
          <a:p>
            <a:r>
              <a:t>3.生物力学还需要考虑人体解剖学和生理学等因素，以确保设备的安全性和有效性。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技术概览：关键技术与原理</a:t>
            </a:r>
          </a:p>
        </p:txBody>
      </p:sp>
      <p:sp>
        <p:nvSpPr>
          <p:cNvPr id="3" name="Text Placeholder 2"/>
          <p:cNvSpPr>
            <a:spLocks noGrp="1"/>
          </p:cNvSpPr>
          <p:nvPr>
            <p:ph type="body" idx="1"/>
          </p:nvPr>
        </p:nvSpPr>
        <p:spPr/>
        <p:txBody>
          <a:bodyPr/>
          <a:lstStyle/>
          <a:p>
            <a:r>
              <a:t>虚拟现实与增强现实</a:t>
            </a:r>
          </a:p>
        </p:txBody>
      </p:sp>
      <p:sp>
        <p:nvSpPr>
          <p:cNvPr id="4" name="Content Placeholder 3"/>
          <p:cNvSpPr>
            <a:spLocks noGrp="1"/>
          </p:cNvSpPr>
          <p:nvPr>
            <p:ph sz="half" idx="2"/>
          </p:nvPr>
        </p:nvSpPr>
        <p:spPr/>
        <p:txBody>
          <a:bodyPr/>
          <a:lstStyle/>
          <a:p>
            <a:r>
              <a:t>1.虚拟现实和增强现实技术能够创建出逼真的虚拟环境或增强现实体验，为用户提供更为直观和生动的交互方式。</a:t>
            </a:r>
          </a:p>
          <a:p>
            <a:r>
              <a:t>2.在智能康复设备中，虚拟现实和增强现实技术可用于创建出仿真的治疗场景和动作，提高患者的参与度和治疗效果。</a:t>
            </a:r>
          </a:p>
          <a:p>
            <a:r>
              <a:t>3.需要注意虚拟现实和增强现实技术可能会引起的眩晕、恶心等不良反应，以及如何确保患者在虚拟环境中的安全。</a:t>
            </a:r>
          </a:p>
          <a:p/>
        </p:txBody>
      </p:sp>
      <p:sp>
        <p:nvSpPr>
          <p:cNvPr id="5" name="Text Placeholder 4"/>
          <p:cNvSpPr>
            <a:spLocks noGrp="1"/>
          </p:cNvSpPr>
          <p:nvPr>
            <p:ph type="body" idx="3"/>
          </p:nvPr>
        </p:nvSpPr>
        <p:spPr/>
        <p:txBody>
          <a:bodyPr/>
          <a:lstStyle/>
          <a:p>
            <a:r>
              <a:t>物联网与云计算</a:t>
            </a:r>
          </a:p>
        </p:txBody>
      </p:sp>
      <p:sp>
        <p:nvSpPr>
          <p:cNvPr id="6" name="Content Placeholder 5"/>
          <p:cNvSpPr>
            <a:spLocks noGrp="1"/>
          </p:cNvSpPr>
          <p:nvPr>
            <p:ph sz="half" idx="4"/>
          </p:nvPr>
        </p:nvSpPr>
        <p:spPr/>
        <p:txBody>
          <a:bodyPr/>
          <a:lstStyle/>
          <a:p>
            <a:r>
              <a:t>1.物联网和云计算技术能够实现设备的互联互通和数据共享，为智能康复设备的研发提供更为高效和便捷的解决方案。</a:t>
            </a:r>
          </a:p>
          <a:p>
            <a:r>
              <a:t>2.通过物联网技术，智能康复设备可以与其他设备和系统进行连接和交互，实现更为智能化的治疗和管理。</a:t>
            </a:r>
          </a:p>
          <a:p>
            <a:r>
              <a:t>3.云计算技术可以为智能康复设备提供强大的计算和存储能力，提高设备的性能和可扩展性。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研发方案：设计与实施步骤</a:t>
            </a:r>
          </a:p>
        </p:txBody>
      </p:sp>
      <p:sp>
        <p:nvSpPr>
          <p:cNvPr id="3" name="Subtitle 2"/>
          <p:cNvSpPr>
            <a:spLocks noGrp="1"/>
          </p:cNvSpPr>
          <p:nvPr>
            <p:ph type="subTitle" idx="1"/>
          </p:nvPr>
        </p:nvSpPr>
        <p:spPr/>
        <p:txBody>
          <a:bodyPr/>
          <a:lstStyle/>
          <a:p>
            <a:r>
              <a:t>智能康复设备研发</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研发方案：设计与实施步骤</a:t>
            </a:r>
          </a:p>
        </p:txBody>
      </p:sp>
      <p:sp>
        <p:nvSpPr>
          <p:cNvPr id="3" name="Text Placeholder 2"/>
          <p:cNvSpPr>
            <a:spLocks noGrp="1"/>
          </p:cNvSpPr>
          <p:nvPr>
            <p:ph type="body" idx="1"/>
          </p:nvPr>
        </p:nvSpPr>
        <p:spPr/>
        <p:txBody>
          <a:bodyPr/>
          <a:lstStyle/>
          <a:p>
            <a:r>
              <a:t>设备需求分析</a:t>
            </a:r>
          </a:p>
        </p:txBody>
      </p:sp>
      <p:sp>
        <p:nvSpPr>
          <p:cNvPr id="4" name="Content Placeholder 3"/>
          <p:cNvSpPr>
            <a:spLocks noGrp="1"/>
          </p:cNvSpPr>
          <p:nvPr>
            <p:ph sz="half" idx="2"/>
          </p:nvPr>
        </p:nvSpPr>
        <p:spPr/>
        <p:txBody>
          <a:bodyPr/>
          <a:lstStyle/>
          <a:p>
            <a:r>
              <a:t>1.分析现有康复设备的功能和缺点，确定新设备的需求和目标。</a:t>
            </a:r>
          </a:p>
          <a:p>
            <a:r>
              <a:t>2.通过市场调研，了解用户需求和期望，为新设备的设计提供依据。</a:t>
            </a:r>
          </a:p>
          <a:p>
            <a:r>
              <a:t>3.考虑设备的可行性、实用性和经济性，确保新设备能够满足实际需求。</a:t>
            </a:r>
          </a:p>
          <a:p/>
        </p:txBody>
      </p:sp>
      <p:sp>
        <p:nvSpPr>
          <p:cNvPr id="5" name="Text Placeholder 4"/>
          <p:cNvSpPr>
            <a:spLocks noGrp="1"/>
          </p:cNvSpPr>
          <p:nvPr>
            <p:ph type="body" idx="3"/>
          </p:nvPr>
        </p:nvSpPr>
        <p:spPr/>
        <p:txBody>
          <a:bodyPr/>
          <a:lstStyle/>
          <a:p>
            <a:r>
              <a:t>设备设计与原型制作</a:t>
            </a:r>
          </a:p>
        </p:txBody>
      </p:sp>
      <p:sp>
        <p:nvSpPr>
          <p:cNvPr id="6" name="Content Placeholder 5"/>
          <p:cNvSpPr>
            <a:spLocks noGrp="1"/>
          </p:cNvSpPr>
          <p:nvPr>
            <p:ph sz="half" idx="4"/>
          </p:nvPr>
        </p:nvSpPr>
        <p:spPr/>
        <p:txBody>
          <a:bodyPr/>
          <a:lstStyle/>
          <a:p>
            <a:r>
              <a:t>1.根据需求分析结果，制定设备的设计方案和原型制作计划。</a:t>
            </a:r>
          </a:p>
          <a:p>
            <a:r>
              <a:t>2.采用先进的技术和设计理念，确保设备的功能和性能得到提升。</a:t>
            </a:r>
          </a:p>
          <a:p>
            <a:r>
              <a:t>3.进行原型测试和修改，确保设备的可靠性和稳定性。</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研发方案：设计与实施步骤</a:t>
            </a:r>
          </a:p>
        </p:txBody>
      </p:sp>
      <p:sp>
        <p:nvSpPr>
          <p:cNvPr id="3" name="Content Placeholder 2"/>
          <p:cNvSpPr>
            <a:spLocks noGrp="1"/>
          </p:cNvSpPr>
          <p:nvPr>
            <p:ph sz="half" idx="2"/>
          </p:nvPr>
        </p:nvSpPr>
        <p:spPr/>
        <p:txBody>
          <a:bodyPr/>
          <a:lstStyle/>
          <a:p>
            <a:r>
              <a:t>1.设计开发适合设备需求的软件系统，确保软件的稳定性和可靠性。</a:t>
            </a:r>
          </a:p>
          <a:p>
            <a:r>
              <a:t>2.将软件与设备进行集成，确保设备的正常运行和使用效果。</a:t>
            </a:r>
          </a:p>
          <a:p>
            <a:r>
              <a:t>3.进行软件测试和调试，确保软件与设备的兼容性和稳定性。</a:t>
            </a:r>
          </a:p>
          <a:p/>
        </p:txBody>
      </p:sp>
      <p:sp>
        <p:nvSpPr>
          <p:cNvPr id="4" name="Text Placeholder 3"/>
          <p:cNvSpPr>
            <a:spLocks noGrp="1"/>
          </p:cNvSpPr>
          <p:nvPr>
            <p:ph type="body" idx="3"/>
          </p:nvPr>
        </p:nvSpPr>
        <p:spPr/>
        <p:txBody>
          <a:bodyPr/>
          <a:lstStyle/>
          <a:p>
            <a:r>
              <a:t>临床试验与评估</a:t>
            </a:r>
          </a:p>
        </p:txBody>
      </p:sp>
      <p:sp>
        <p:nvSpPr>
          <p:cNvPr id="5" name="Content Placeholder 4"/>
          <p:cNvSpPr>
            <a:spLocks noGrp="1"/>
          </p:cNvSpPr>
          <p:nvPr>
            <p:ph sz="half" idx="4"/>
          </p:nvPr>
        </p:nvSpPr>
        <p:spPr/>
        <p:txBody>
          <a:bodyPr/>
          <a:lstStyle/>
          <a:p>
            <a:r>
              <a:t>1.制定临床试验计划和评估标准，对新设备的治疗效果和安全性进行评估。</a:t>
            </a:r>
          </a:p>
          <a:p>
            <a:r>
              <a:t>2.通过临床试验，收集数据和分析结果，对新设备的性能进行改进和优化。</a:t>
            </a:r>
          </a:p>
          <a:p>
            <a:r>
              <a:t>3.将临床试验结果与现有设备进行比较，展示新设备的优势和价值。</a:t>
            </a:r>
          </a:p>
          <a:p/>
        </p:txBody>
      </p:sp>
      <p:sp>
        <p:nvSpPr>
          <p:cNvPr id="6" name="Text Placeholder 5"/>
          <p:cNvSpPr>
            <a:spLocks noGrp="1"/>
          </p:cNvSpPr>
          <p:nvPr>
            <p:ph type="body" idx="1"/>
          </p:nvPr>
        </p:nvSpPr>
        <p:spPr/>
        <p:txBody>
          <a:bodyPr/>
          <a:lstStyle/>
          <a:p>
            <a:r>
              <a:t>软件开发与集成</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https://d.book118.com/665204300200011033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引言：智能康复设备的重要性</vt:lpstr>
      <vt:lpstr> 引言：智能康复设备的重要性</vt:lpstr>
      <vt:lpstr> 引言：智能康复设备的重要性</vt:lpstr>
      <vt:lpstr> 引言：智能康复设备的重要性</vt:lpstr>
      <vt:lpstr> 市场分析：需求与趋势</vt:lpstr>
      <vt:lpstr> 市场分析：需求与趋势</vt:lpstr>
      <vt:lpstr> 市场分析：需求与趋势</vt:lpstr>
      <vt:lpstr> 市场分析：需求与趋势</vt:lpstr>
      <vt:lpstr> 技术概览：关键技术与原理</vt:lpstr>
      <vt:lpstr> 技术概览：关键技术与原理</vt:lpstr>
      <vt:lpstr> 技术概览：关键技术与原理</vt:lpstr>
      <vt:lpstr> 技术概览：关键技术与原理</vt:lpstr>
      <vt:lpstr> 研发方案：设计与实施步骤</vt:lpstr>
      <vt:lpstr> 研发方案：设计与实施步骤</vt:lpstr>
      <vt:lpstr> 研发方案：设计与实施步骤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2024-08-28T15:21:02.190</cp:lastPrinted>
  <dcterms:created xsi:type="dcterms:W3CDTF">2024-08-28T07:21:02Z</dcterms:created>
  <dcterms:modified xsi:type="dcterms:W3CDTF">2024-08-28T07:21:04Z</dcterms:modified>
</cp:coreProperties>
</file>