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5CDF3-0AA1-4852-A1F1-93CAFDBC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5CBC5-80CC-47ED-AD7A-1A4DCDE4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33F81-5B8A-4C4F-B49A-461866794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ADE2A-D9CB-4490-AD45-2330219B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7A887-5F8D-425D-BD29-32D5711E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E6479-6B5C-4D73-A968-290ABBC8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664FE-680C-41AD-9EEA-74CDE25E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FCE6A-9E96-4190-A061-D783B2258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819D8-EE14-463A-9A7C-8244D45A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63D2B-EF9B-4079-B6AF-3F424365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8ED7-F36C-4158-8A02-C01A4FFD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043321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护理ppt大赛分享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护理发展趋势和挑战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分享关于护理领域的专业知识和经验，促进护理人员之间的交流和学习。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随着医疗技术的不断发展和人们对健康需求的日益增长，护理工作在医疗体系中的地位越来越重要。为了提高护理人员的专业素养和技能水平，举办护理PPT大赛是一个很好的途径。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主题一：现代护理理念与实践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871" r="1687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8240" b="1824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674" r="1467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介绍先进的护理理念，如整体护理、人文关怀等。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分析实际工作中的案例，探讨如何将这些理念应用到实践中。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主题二：护理专业技能与培训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介绍护理专业技能的重要性，如急救技能、输液技巧等。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分析如何通过培训提高护理人员的专业技能。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主题三：护理管理与团队协作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探讨护理管理的方法和技巧，如人员排班、质量控制等。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分析团队协作在护理工作中的重要性，以及如何建立高效的团队协作机制。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护理是一门关注人类健康、疾病和死亡的实践科学，旨在促进健康、预防疾病、照顾病患和提高生命质量。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护理在医疗保健体系中扮演着至关重要的角色，为患者提供专业的照顾、关怀和支持，帮助他们在生理、心理和社会层面恢复健康。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以人为本，以患者为中心，尊重患者的权利和尊严，关注患者的身心健康。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包括评估患者的生理、心理和社会状况，制定个性化的护理计划，实施有效的护理措施，以及与患者及其家属进行有效的沟通。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作为医疗团队的重要成员，护理人员扮演着照顾者、教育者、咨询者和研究者等多重角色。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提供专业的护理服务，监测患者的病情变化，执行医嘱，为患者提供必要的健康教育和生活指导，以及参与临床研究和学术交流等。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https://d.book118.com/665204332144011104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2024-09-14T06:08:58.196</cp:lastPrinted>
  <dcterms:created xsi:type="dcterms:W3CDTF">2024-09-13T22:08:58Z</dcterms:created>
  <dcterms:modified xsi:type="dcterms:W3CDTF">2024-09-13T22:09:00Z</dcterms:modified>
</cp:coreProperties>
</file>