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8BFBE-B5C2-41CF-895A-F4700A85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D7182-ABB3-4613-8188-4E2D7AE6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4B98B-7676-48F4-BED1-A7F0DD87E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D55F5-5350-4F58-8616-33A617325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2FE787-15AB-4255-B0BD-0B698602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F232AC-121E-4A7A-B219-9117A89DA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34A7D5-D19A-44BB-AC9D-DC7D2D679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2620C-0FDB-4574-B803-C038143E0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2C4C4-05D2-4B0A-B3E9-112A0B017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0EB19-D2D3-467A-BF9F-ED484947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25ECA-BBB8-4608-956A-A5B36B1A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10033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燃气安全质量培训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燃气安全知识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燃气设备安全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https://d.book118.com/665210033323011033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2024-08-29T03:17:36.136</cp:lastPrinted>
  <dcterms:created xsi:type="dcterms:W3CDTF">2024-08-28T19:17:36Z</dcterms:created>
  <dcterms:modified xsi:type="dcterms:W3CDTF">2024-08-28T19:17:37Z</dcterms:modified>
</cp:coreProperties>
</file>