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E898A-E4F0-4E05-964E-6AA7DC488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37892-D1B4-4AF5-9FA6-95A26FDA6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450C3-C89E-4413-9A08-46FB68E88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86437-170B-4043-B0DD-BDBC947FF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547785-B2C1-46F8-A81D-23088F3D3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65FCD8-F98E-4424-8301-733E894AD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44C879-F7BD-448E-9462-8808D28E2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2EFBD-7FC1-4983-8D12-E51FF033D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8C20E-84C2-4331-986D-3CF1F35E3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02098-A6A6-4171-A1D6-193AE0D16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F06CC-7F6D-41DA-BA5E-891A30E98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1003431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大班预防蛀牙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蛀牙的危害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蛀牙的原因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预防蛀牙的方法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大班孩子的特殊情况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蛀牙的危害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蛀牙会导致牙齿疼痛，影响孩子的饮食和日常生活。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疼痛不适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咀嚼功能下降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425" r="104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蛀牙导致牙齿缺损，影响咀嚼效率，进而影响营养吸收。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蛀牙易引起口腔感染，如牙周炎、牙龈炎等，增加孩子的不适感。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影响口腔健康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08" r="304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761" r="257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蛀牙导致咀嚼功能下降，使孩子难以充分消化食物，可能出现消化不良症状。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消化不良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蛀牙影响孩子对食物中营养的吸收，可能导致营养不良和生长发育迟缓。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营养吸收不良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影响消化系统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蛀牙影响孩子的营养吸收，长期下去可能影响身高发育。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身高发育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蛀牙影响孩子口腔健康，长期下去可能对智力发展产生负面影响。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影响生长发育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蛀牙的原因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糖分是蛀牙发生的主要诱因之一，过多摄入糖分会导致口腔中的细菌大量繁殖，产生酸性的物质腐蚀牙齿。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缺乏钙质、磷等矿物质和维生素，会影响牙齿的坚固和抗龋能力。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饮食不当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饮食不均衡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糖分摄入过多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刷牙不彻底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刷牙不彻底会导致食物残渣和细菌在牙缝中残留，为蛀牙的发生提供了条件。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不使用牙线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牙线可以有效清除牙缝中的食物残渣和细菌，不使用牙线容易引发蛀牙。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25" r="28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口腔卫生不良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基因影响：蛀牙的发生与遗传因素有关，有些人的口腔环境天生容易滋生细菌，导致蛀牙。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440" b="10440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500" r="30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免疫力低下的人容易感染细菌，导致蛀牙。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长期服用药物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某些药物会影响口腔环境，增加蛀牙的风险。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预防蛀牙的方法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https://d.book118.com/665210034314011110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2024-09-16T08:17:14.912</cp:lastPrinted>
  <dcterms:created xsi:type="dcterms:W3CDTF">2024-09-16T00:17:14Z</dcterms:created>
  <dcterms:modified xsi:type="dcterms:W3CDTF">2024-09-16T00:17:17Z</dcterms:modified>
</cp:coreProperties>
</file>