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1ACB287-8665-423E-8651-025E5625A1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6F8DEC-D351-40FF-A1E6-F1DDA1DF79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0342F41-E14B-4CD5-912F-2F635E2ECC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96AFD52-69A6-48CD-8126-5310BA8716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C2ACDBD-E1ED-4D94-A71C-DDFBB03E99B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717DD08-0D6A-4A1B-AE07-825ABAD0298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B294D62-6B40-4D30-9867-E83E985C78A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5137E2-E2DF-4E2D-8D2D-FDBE8F12C4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48EAA2-2FB6-46DA-8E2D-92A45261B5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F682B1-0BA8-4812-A7B3-085465CA65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2AE0F0-5D68-4B12-BFA9-F46E778C3B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5210224003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物质技术基础</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2025">
              <a:solidFill>
                <a:srgbClr val="000000">
                  <a:alpha val="100000"/>
                </a:srgbClr>
              </a:solidFill>
              <a:latin typeface="Microsoft Yahei"/>
              <a:ea typeface="Microsoft Yahei"/>
              <a:cs typeface="Microsoft Yahei"/>
            </a:endParaRP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2024-01-28</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物质技术基础概述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物质技术基础的核心要素</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物质技术基础与经济发展的关系</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物质技术基础在现代社会中的应用</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物质技术基础的发展趋势与挑战</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总结与展望</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物质技术基础概述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TextBox 12"/>
          <p:cNvSpPr txBox="1"/>
          <p:nvPr/>
        </p:nvSpPr>
        <p:spPr>
          <a:xfrm>
            <a:off x="1414251" y="2980276"/>
            <a:ext cx="2505075"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物质技术基础是指一个社会或国家所拥有的生产物质产品和提供服务的各种技术手段和物质基础的总和。</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它包括各种自然资源、生产工具、生产设备、交通设施、通讯设备以及各种技术知识和经验等。</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物质技术基础是一个综合性的概念，它不仅包括物质层面的内容，还包括技术、知识、经验等非物质层面的内容。</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081380" y="1191768"/>
            <a:ext cx="2180333"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4743558" y="1252051"/>
            <a:ext cx="2109185"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349305" y="1215599"/>
            <a:ext cx="2294171"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定义与内涵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物质技术基础的重要性</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物质技术基础是社会生产力的重要组成部分，它决定了一个社会或国家的生产能力和生产效率。</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物质技术基础的发展水平直接影响着一个国家或地区的经济实力和综合国力。</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物质技术基础的不断提高是推动社会进步和发展的重要动力之一。</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15885" r="15885"/>
          <a:stretch>
            <a:fillRect/>
          </a:stretch>
        </p:blipFill>
        <p:spPr>
          <a:xfrm>
            <a:off x="8437172" y="1327341"/>
            <a:ext cx="3341641"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人类主要依靠简单的生产工具和手工劳动进行生产，物质技术基础相对薄弱。</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古代时期</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以蒸汽机的发明为标志，机器大工业代替了手工工场，物质技术基础得到了极大的提升。</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工业革命时期</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电力的广泛应用使得生产过程自动化、智能化程度不断提高，物质技术基础进入了一个新的发展阶段。</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电气时代</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计算机、互联网等信息技术的发展使得信息成为重要的生产要素，物质技术基础正在经历着前所未有的变革。</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信息时代</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物质技术基础的发展历程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物质技术基础的核心要素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天然资源</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包括矿产、森林、水等自然资源，是物质生产的基础。</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工业原料</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经过加工处理的原材料，如钢铁、塑料、橡胶等，用于制造各种产品。</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再生资源</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可回收利用的废弃物，如废纸、废塑料、废金属等，有助于节约资源和保护环境。</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原材料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包括煤炭、石油、天然气等，是目前主要的能源来源。</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化石能源</a:t>
            </a:r>
          </a:p>
        </p:txBody>
      </p:sp>
      <p:pic>
        <p:nvPicPr>
          <p:cNvPr id="5" name="Picture 5"/>
          <p:cNvPicPr>
            <a:picLocks noChangeAspect="1"/>
          </p:cNvPicPr>
          <p:nvPr/>
        </p:nvPicPr>
        <p:blipFill>
          <a:blip r:embed="rId2"/>
          <a:srcRect t="10303" b="10303"/>
          <a:stretch>
            <a:fillRect/>
          </a:stretch>
        </p:blipFill>
        <p:spPr>
          <a:xfrm>
            <a:off x="6096000" y="1153983"/>
            <a:ext cx="5194482" cy="5194483"/>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包括太阳能、风能、水能、生物质能等，具有环保、可持续等优点。</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可再生能源</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通过核裂变或核聚变释放的能量，是一种高效、清洁的能源。</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核能</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通过切削、磨削、钻孔等机械加工方法，将原材料加工成所需形状和尺寸的产品。</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机械加工技术</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热处理技术</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50" r="166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表面处理技术</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25" r="16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通过加热、冷却等热处理手段，改变材料的组织结构和性能，提高产品的质量和寿命。</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通过电镀、喷涂、氧化等表面处理手段，提高产品的耐腐蚀性、耐磨性和美观度。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制造技术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403" r="13403"/>
          <a:stretch>
            <a:fillRect/>
          </a:stretch>
        </p:blipFill>
        <p:spPr>
          <a:xfrm>
            <a:off x="4289937"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包括计算机硬件和软件技术，是实现信息处理的基础。</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计算机技术</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包括有线通信和无线通信技术，是实现信息传递和交流的基础。</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通信技术</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包括自动控制技术、机器人技术等，是实现生产自动化和提高生产效率的基础。</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自动化技术</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包括机器学习、深度学习等技术，是实现智能化决策和优化的基础。</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人工智能技术</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信息技术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物质技术基础与经济发展的关系</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物质技术基础的进步可以带来更高效的生产工具和设备，从而提高生产效率，降低生产成本。</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提高生产效率</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随着物质技术基础的不断发展，可以推动产业结构的升级和转型，促进经济的高质量发展。</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促进产业升级</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物质技术基础的创新可以带来新的产品、服务和产业，从而创造新的经济增长点，推动经济的持续发展。</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创造新的经济增长点</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物质技术基础对经济发展的推动作用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经济发展对物质技术基础提出了更高的要求，需要更加先进、高效、智能的物质技术基础来支撑。</a:t>
            </a:r>
          </a:p>
        </p:txBody>
      </p:sp>
      <p:pic>
        <p:nvPicPr>
          <p:cNvPr id="6" name="Picture 6"/>
          <p:cNvPicPr>
            <a:picLocks noChangeAspect="1"/>
          </p:cNvPicPr>
          <p:nvPr/>
        </p:nvPicPr>
        <p:blipFill>
          <a:blip r:embed="rId2"/>
          <a:srcRect t="3101" b="3101"/>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需求驱动</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经济发展需要物质技术基础的不断创新，以推动产业的升级和转型，提高经济的竞争力。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创新引领</a:t>
            </a:r>
          </a:p>
        </p:txBody>
      </p:sp>
      <p:pic>
        <p:nvPicPr>
          <p:cNvPr id="10" name="Picture 10"/>
          <p:cNvPicPr>
            <a:picLocks noChangeAspect="1"/>
          </p:cNvPicPr>
          <p:nvPr/>
        </p:nvPicPr>
        <p:blipFill>
          <a:blip r:embed="rId3"/>
          <a:srcRect l="18000" r="180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市场需求是物质技术基础发展的重要导向，经济发展需要适应市场需求的变化，不断调整和优化物质技术基础的结构和布局。</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市场导向</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经济发展对物质技术基础的需求与影响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https://d.book118.com/665210224003011114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2024-09-20T22:59:12.698</cp:lastPrinted>
  <dcterms:created xsi:type="dcterms:W3CDTF">2024-09-20T14:59:12Z</dcterms:created>
  <dcterms:modified xsi:type="dcterms:W3CDTF">2024-09-20T14:59:14Z</dcterms:modified>
</cp:coreProperties>
</file>