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316C17-D476-4E28-89D3-CBA92F0EE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C2BAE-E453-44B9-8E90-4FB319431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41D140-E616-42EC-A3F2-E5D1DE27E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00298B-5B20-4C90-BC15-D9B321571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5CE0A5-71E1-49BE-A1D0-BFE800B676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3B42A9-F6AE-4A0D-9307-406D89B2C0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F9B6C0-1120-40C8-918F-006A87CD04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D35E5-12D1-4FF3-9383-95F096D3BD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6F83A-725F-4DCA-A4AE-D107FA7C7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250C3-46D0-42E9-862E-D5C89128B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0C2E7-FF7A-4AC7-A2AD-29FCD0B1B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11004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行政执行和监督课件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行政执行概述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行政执行流程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行政监督概述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行政监督的方法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行政执行和监督的案例分析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行政执行概述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行政执行包括行政决策、行政命令、行政指导和行政监督等环节，是一个完整的行政过程。</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行政执行是指行政机关根据法律、法规、规章和其他规范性文件，将行政决策转化为具体行政行为的过程。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行政执行是行政管理活动中至关重要的环节，是实现行政管理目标的重要手段。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行政执行的定义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行政执行是实现国家行政管理目标的重要手段，能够推动社会经济发展和公共事务管理。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行政执行能够提高政府公信力和执行力，增强政府形象和信誉。</a:t>
            </a:r>
          </a:p>
        </p:txBody>
      </p:sp>
      <p:pic>
        <p:nvPicPr>
          <p:cNvPr id="6" name="Picture 6"/>
          <p:cNvPicPr>
            <a:picLocks noChangeAspect="1"/>
          </p:cNvPicPr>
          <p:nvPr/>
        </p:nvPicPr>
        <p:blipFill>
          <a:blip r:embed="rId2"/>
          <a:srcRect t="17260" b="1726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3024" b="130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行政执行能够保障公民、法人和其他组织的合法权益，维护社会稳定和公共利益。</a:t>
            </a:r>
          </a:p>
        </p:txBody>
      </p:sp>
      <p:pic>
        <p:nvPicPr>
          <p:cNvPr id="10" name="Picture 10"/>
          <p:cNvPicPr>
            <a:picLocks noChangeAspect="1"/>
          </p:cNvPicPr>
          <p:nvPr/>
        </p:nvPicPr>
        <p:blipFill>
          <a:blip r:embed="rId4"/>
          <a:srcRect t="15307" b="1530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行政执行的重要性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合法性原则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合理性原则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高效性原则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责任性原则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行政执行的原则</a:t>
              </a:r>
            </a:p>
          </p:txBody>
        </p:sp>
      </p:grpSp>
      <p:pic>
        <p:nvPicPr>
          <p:cNvPr id="28" name="Picture 28"/>
          <p:cNvPicPr>
            <a:picLocks noChangeAspect="1"/>
          </p:cNvPicPr>
          <p:nvPr/>
        </p:nvPicPr>
        <p:blipFill>
          <a:blip r:embed="rId2"/>
          <a:srcRect l="15378" r="1537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789" r="127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8738" r="873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行政执行必须符合法律、法规、规章和其他规范性文件的规定，不得违反法律规定。</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行政执行应当合理、公正、公平，不得滥用职权、违背职业道德和损害公共利益。</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行政执行应当高效、及时、准确，不得拖延或推诿。</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行政执行应当明确责任，建立问责机制，对违法或不合理的行政行为进行追责。</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行政执行流程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行政决策是行政执行的首要环节，是行政计划和命令的基础。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行政决策是指行政机关在行使行政权力、管理公共事务时，为达到特定行政目标而作出的决定。它是行政执行的第一步，决定了后续行政计划和命令的方向和内容。行政决策需要考虑多种因素，包括法律法规、政策要求、实际情况等，以确保决策的科学性和合法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行政决策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行政计划的制定是行政执行的重要环节，它为行政决策提供了具体的实施方案。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计划的制定是在行政决策的基础上，进一步明确行政目标、任务和措施的过程。它包括确定计划目标、分析实际情况、制定实施方案等步骤。行政计划的制定需要考虑资源、时间、人力等因素，以确保计划的可行性和有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行政计划的制定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行政命令的发布是将行政决策和计划付诸实施的具体手段。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行政命令是行政机关为实现行政目标而发布的具有强制性的决定或指令。它是将行政决策和计划转化为实际行动的关键环节。行政命令的发布需要遵循法律法规和政策要求，确保其合法性和权威性。同时，行政命令还需要明确具体、可操作性强，以便于执行和监督。</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行政命令的发布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https://d.book118.com/665211004101011041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2024-09-01T18:35:16.671</cp:lastPrinted>
  <dcterms:created xsi:type="dcterms:W3CDTF">2024-09-01T10:35:16Z</dcterms:created>
  <dcterms:modified xsi:type="dcterms:W3CDTF">2024-09-01T10:35:18Z</dcterms:modified>
</cp:coreProperties>
</file>