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D1AC2-4E33-4432-90C4-29669D6E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95C11-01A3-46C3-9BD9-FDA840486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C8D28-6177-4079-8622-BF048A299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748D5-661F-4DB2-A941-F53745667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F18D1-C785-4270-AE47-66881F6D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5DCAB-6BE6-4654-ACA8-187E256B4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6BFD4-B455-43DB-A707-03CEFC7A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A013E-222F-4DD0-AF73-2C033177D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D0E3A-7B1B-4F74-884B-234FF784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2DAE2-B51F-4542-853A-12E715FE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CEC1E-4B63-4366-B090-7367D248C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11113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产品生命周期管理(PLM)项目业务蓝图介绍和系统演示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项目背景与目标</a:t>
            </a:r>
          </a:p>
          <a:p>
            <a:r>
              <a:t>PLM系统核心功能演示</a:t>
            </a:r>
          </a:p>
          <a:p>
            <a:r>
              <a:t>业务蓝图详细解读</a:t>
            </a:r>
          </a:p>
          <a:p>
            <a:r>
              <a:t>PLM系统实施计划与时间表</a:t>
            </a:r>
          </a:p>
          <a:p>
            <a:r>
              <a:t>PLM系统应用前景展望</a:t>
            </a:r>
          </a:p>
          <a:p>
            <a:r>
              <a:t>总结回顾与互动环节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项目背景与目标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随着市场竞争的加剧，企业需要更加快速、灵活地响应市场变化，提高产品创新能力。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企业内部的产品数据管理、流程协同等方面存在诸多挑战，亟待通过PLM项目提升管理水平。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内部管理挑战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云计算、大数据、人工智能等技术的不断发展，为PLM项目的实施提供了有力支持。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技术发展推动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PLM项目背景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提升企业创新能力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借助PLM系统的数据分析与挖掘功能，为企业创新提供有力支持，推动产品创新升级。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建立统一的产品数据管理平台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实现产品数据的集中管理、共享和协同，提高数据利用效率和准确性。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优化产品研发流程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通过PLM系统支持，实现产品研发流程的标准化、自动化和智能化，缩短研发周期，提高研发效率。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项目目标与期望成果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业务蓝图概述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业务架构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搭建以产品为中心的业务架构，涵盖产品规划、设计、制造、销售等全生命周期环节。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流程协同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通过PLM系统支持跨部门、跨地域的流程协同，提高团队协作效率。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数据集成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实现与CAD、CAE、CAM等系统的数据集成，确保产品数据的完整性和一致性。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决策支持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利用大数据分析和人工智能技术，为企业管理层提供决策支持，推动企业战略发展。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PLM系统核心功能演示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统一的产品数据模型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支持完整的产品结构定义，包括零部件、文档、变更等信息的统一管理。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版本控制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确保产品数据的准确性和一致性，支持版本回溯和比较。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数据安全性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提供权限管理和数据备份机制，确保产品数据的安全性和完整性。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产品数据管理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支持自定义流程模板，满足不同业务流程的需求。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灵活的流程定义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实时跟踪流程执行情况，提供流程分析和优化建议。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明确任务分配和执行情况，支持任务提醒和催办功能。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任务管理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流程管理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多人在线协同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支持多人同时在线编辑，实现实时协同设计。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设计评审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支持在线评审和批注功能，方便团队成员之间的沟通和协作。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设计工具集成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与主流CAD/CAE/CAM等设计工具无缝集成，提高设计效率。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协同设计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变更申请与审批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支持变更申请的提交、审批和记录功能，确保变更过程的规范性和可追溯性。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变更执行与跟踪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记录变更执行过程和结果，支持变更执行情况的跟踪和监控。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变更影响分析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分析变更对产品结构和相关文档的影响，提供变更实施建议。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变更管理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业务蓝图详细解读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全面分析并梳理企业现有的产品生命周期管理流程，包括需求收集、产品设计、研发、测试、生产、销售、服务等环节。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梳理现有业务流程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针对梳理出的流程瓶颈和问题，进行流程优化和再造，提高流程效率和灵活性，降低流程成本。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流程优化与再造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制定标准化的业务流程和管理规范，确保各部门和人员能够按照统一的标准进行操作和管理。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标准化管理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业务流程梳理与优化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组织架构调整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根据产品生命周期管理的需要，调整企业组织架构，使其更加适应业务流程的优化和再造。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职责划分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明确各部门和人员在产品生命周期管理中的职责和权限，确保各项工作能够得到有效执行和监督。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加强跨部门之间的协作和沟通，形成高效的工作机制，确保产品生命周期管理的顺畅进行。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组织架构调整与职责划分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关键业务指标设定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根据产品生命周期管理的目标，设定关键业务指标，如研发周期、生产成本、产品质量等。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数据收集与分析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建立数据收集和分析机制，对关键业务指标进行实时监控和分析，及时发现问题并采取措施。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目标调整与优化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根据监控结果和市场变化，及时调整和优化关键业务指标，确保产品生命周期管理的持续改进和提升。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关键业务指标设定与监控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https://d.book118.com/665211113014011102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2024-09-10T20:14:45.384</cp:lastPrinted>
  <dcterms:created xsi:type="dcterms:W3CDTF">2024-09-10T12:14:45Z</dcterms:created>
  <dcterms:modified xsi:type="dcterms:W3CDTF">2024-09-10T12:14:47Z</dcterms:modified>
</cp:coreProperties>
</file>