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12B334-9BC8-4C01-8860-4AB56B0A96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55963A-C7A1-4C9C-A994-FEA93AF466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3D745F-B4F4-44EB-9272-F996E7E44E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E41BDC-0BA3-446D-99FF-BE5F0DCBAD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DD3E6B-10AC-4189-92BE-63B6B0E391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659577-33F2-4227-B0A2-AAE53737BE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293698-A2AB-477E-8624-7DD18BA3A2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76E862-A00F-4332-9AD3-BE9D0B2B87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87A6ED-F09D-497D-BC6A-95C1483E21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84B4A1-5668-455D-AAEF-31FC8549E3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65C606-9178-4474-B296-75D763F993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212241340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solidFill>
                <a:latin typeface="Microsoft Yahei"/>
                <a:ea typeface="Microsoft Yahei"/>
                <a:cs typeface="Microsoft Yahei"/>
              </a:rPr>
              <a:t>宝洁产品营销策略分析</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汇报人：&lt;XXX&gt;</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公司简介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产品线分析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营销策略分析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竞争环境分析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成功因素总结</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未来发展展望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公司简介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tailEnd type="triangle" w="lg" len="lg"/>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tailEnd type="triangle" w="lg" len="lg"/>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tailEnd type="triangle" w="lg" len="lg"/>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tailEnd type="triangle" w="lg" len="lg"/>
          </a:ln>
        </p:spPr>
      </p:cxnSp>
      <p:sp>
        <p:nvSpPr>
          <p:cNvPr id="6" name="AutoShape 6"/>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643475" y="2556545"/>
            <a:ext cx="2551945" cy="488972"/>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公司历史</a:t>
            </a:r>
          </a:p>
        </p:txBody>
      </p:sp>
      <p:sp>
        <p:nvSpPr>
          <p:cNvPr id="40" name="TextBox 40"/>
          <p:cNvSpPr txBox="1"/>
          <p:nvPr/>
        </p:nvSpPr>
        <p:spPr>
          <a:xfrm>
            <a:off x="2100892" y="2655329"/>
            <a:ext cx="2309220" cy="1189048"/>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1837年，宝洁公司在美国成立，初期主要生产蜡烛和肥皂。</a:t>
            </a:r>
          </a:p>
        </p:txBody>
      </p:sp>
      <p:sp>
        <p:nvSpPr>
          <p:cNvPr id="41" name="TextBox 41"/>
          <p:cNvSpPr txBox="1"/>
          <p:nvPr/>
        </p:nvSpPr>
        <p:spPr>
          <a:xfrm>
            <a:off x="2100892" y="5218283"/>
            <a:ext cx="2309220" cy="1189048"/>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1946年，宝洁推出第一个电视广告。</a:t>
            </a:r>
          </a:p>
        </p:txBody>
      </p:sp>
      <p:sp>
        <p:nvSpPr>
          <p:cNvPr id="42" name="TextBox 42"/>
          <p:cNvSpPr txBox="1"/>
          <p:nvPr/>
        </p:nvSpPr>
        <p:spPr>
          <a:xfrm>
            <a:off x="7764838" y="2655329"/>
            <a:ext cx="2309220" cy="1189048"/>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1851年，宝洁推出第一款营销策略，通过分销商销售产品。</a:t>
            </a:r>
          </a:p>
        </p:txBody>
      </p:sp>
      <p:sp>
        <p:nvSpPr>
          <p:cNvPr id="43" name="TextBox 43"/>
          <p:cNvSpPr txBox="1"/>
          <p:nvPr/>
        </p:nvSpPr>
        <p:spPr>
          <a:xfrm>
            <a:off x="7764838" y="5218283"/>
            <a:ext cx="2309220" cy="1189048"/>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20世纪80年代，宝洁开始全球化扩张，进入中国市场。</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全球员工数量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超过10万名员工</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年销售额</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超过800亿美元</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市场地位</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全球消费品行业领先企业之一，拥有众多知名品牌，如汰渍、帮宝适、飘柔等。</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公司规模与市场地位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6" b="27716"/>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成为全球最受尊敬和最具价值的企业之一。</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通过不断创新和提升品质，为全球消费者提供卓越的产品和服务。</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公司愿景与使命</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使命</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愿景</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产品线分析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4250" b="1425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包括洗涤剂、清洁剂、空气清新剂等。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家居清洁用品</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个人护理用品</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婴儿护理用品</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织物护理用品</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如洗发水、沐浴露、牙膏、护肤品等。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如婴儿洗衣液、婴儿湿巾、婴儿纸尿裤等。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如柔顺剂、衣物洗涤剂、织物柔软剂等。</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产品种类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宝洁产品定位于中高端市场，注重品质和品牌形象。</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中高端市场</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主要面向家庭消费者，满足家庭日常生活的需求。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家庭消费</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强调产品的健康与美容功效，满足消费者对美的追求。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健康与美</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产品定位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品质保证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严格把控产品质量，确保产品的安全和有效性，赢得消费者的信任。</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创新科技</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宝洁在产品研发方面注重科技创新，推出具有差异化特点的产品。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品牌形象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通过品牌形象的塑造，使宝洁产品在市场上具有较高的知名度和美誉度。</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产品差异化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营销策略分析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目标市场选择</a:t>
            </a:r>
          </a:p>
        </p:txBody>
      </p:sp>
      <p:sp>
        <p:nvSpPr>
          <p:cNvPr id="40" name="TextBox 40"/>
          <p:cNvSpPr txBox="1"/>
          <p:nvPr/>
        </p:nvSpPr>
        <p:spPr>
          <a:xfrm>
            <a:off x="3314700" y="5303594"/>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宝洁产品针对不同消费群体和需求，进行市场细分，如洗发水、洗衣液、卫生巾等产品线，以满足不同消费者的个性化需求。</a:t>
            </a:r>
          </a:p>
        </p:txBody>
      </p:sp>
      <p:sp>
        <p:nvSpPr>
          <p:cNvPr id="41" name="TextBox 41"/>
          <p:cNvSpPr txBox="1"/>
          <p:nvPr/>
        </p:nvSpPr>
        <p:spPr>
          <a:xfrm>
            <a:off x="3314700" y="4838783"/>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市场细分</a:t>
            </a:r>
          </a:p>
        </p:txBody>
      </p:sp>
      <p:sp>
        <p:nvSpPr>
          <p:cNvPr id="42" name="TextBox 42"/>
          <p:cNvSpPr txBox="1"/>
          <p:nvPr/>
        </p:nvSpPr>
        <p:spPr>
          <a:xfrm>
            <a:off x="3456760" y="1771107"/>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宝洁产品主要面向中高端市场，注重品质和品牌形象，以满足消费者对生活品质的追求。</a:t>
            </a:r>
          </a:p>
        </p:txBody>
      </p:sp>
      <p:sp>
        <p:nvSpPr>
          <p:cNvPr id="43" name="TextBox 43"/>
          <p:cNvSpPr txBox="1"/>
          <p:nvPr/>
        </p:nvSpPr>
        <p:spPr>
          <a:xfrm>
            <a:off x="3456760" y="1395927"/>
            <a:ext cx="7293402"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目标市场定位</a:t>
            </a:r>
          </a:p>
        </p:txBody>
      </p:sp>
      <p:sp>
        <p:nvSpPr>
          <p:cNvPr id="44" name="TextBox 44"/>
          <p:cNvSpPr txBox="1"/>
          <p:nvPr/>
        </p:nvSpPr>
        <p:spPr>
          <a:xfrm>
            <a:off x="1704918" y="3545958"/>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宝洁产品的目标消费群体主要是家庭主妇和有一定消费能力的年轻人，他们注重家庭和个人卫生，追求品质生活。</a:t>
            </a:r>
          </a:p>
        </p:txBody>
      </p:sp>
      <p:sp>
        <p:nvSpPr>
          <p:cNvPr id="45" name="TextBox 45"/>
          <p:cNvSpPr txBox="1"/>
          <p:nvPr/>
        </p:nvSpPr>
        <p:spPr>
          <a:xfrm>
            <a:off x="1704918" y="3081147"/>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目标消费群体</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品牌传播</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宝洁产品采用多种渠道进行品牌传播，如电视广告、网络营销、社交媒体等，以提高品牌知名度和美誉度。</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品牌忠诚度</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宝洁产品通过提供优质的产品和服务，建立品牌忠诚度，吸引消费者长期购买和使用。</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品牌形象</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宝洁产品注重品牌形象建设，通过广告宣传、包装设计等手段，塑造高品质、专业化的品牌形象。</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品牌建设与推广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宝洁产品定期开展促销活动，如打折、赠品、满减等，以吸引消费者购买，提高销售额。</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促销活动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24" r="1672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会员制度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限时抢购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20297" b="2029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宝洁产品建立会员制度，为会员提供积分兑换、优惠券等福利，增加消费者粘性。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宝洁产品通过限时抢购的方式，刺激消费者购买欲望，提高销售量。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促销策略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https://d.book118.com/665212241340011043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2024-09-06T00:34:45.480</cp:lastPrinted>
  <dcterms:created xsi:type="dcterms:W3CDTF">2024-09-05T16:34:45Z</dcterms:created>
  <dcterms:modified xsi:type="dcterms:W3CDTF">2024-09-05T16:34:47Z</dcterms:modified>
</cp:coreProperties>
</file>