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BAE23-6B5C-4A9C-84DF-D178E377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942A3-A689-4146-9711-8BBFD897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47356-CFA5-458C-A5B7-DBE26EA8D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035E5-1091-4765-8B8D-F8FBE8406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85C93-6CD6-47A6-96AF-7BC9309BB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C9356-76E7-455A-A011-51D4BC0B2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9778C-67DE-47B8-B1E0-4D7173B1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CEAF5-6F48-4B6D-81A0-86E560B5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FB9DA-D0A4-42CF-809D-916B7058A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ACCA0-2C43-4B82-8663-91982C19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103BC-E4D9-4CB9-AA0F-281EFA165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1420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百货公司人员培训创新的市场推广和广告策略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市场推广与广告策略概述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传统市场推广策略分析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数字化时代下的创新广告策略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线上线下融合的全渠道推广策略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案例分享：成功企业的市场推广与广告实践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总结与展望：未来发展趋势及挑战应对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市场推广与广告策略概述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通过市场推广活动，使更多潜在消费者了解品牌，提高品牌知名度。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085" b="180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积极的市场推广有助于企业拓展新的市场领域，增加销售额。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持续的市场推广活动能够加深消费者对品牌的印象，提高顾客忠诚度。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广告是向消费者传达产品信息的重要途径，有助于消费者了解产品特点、用途等。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传达产品信息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通过广告创意和宣传手法，激发消费者的购买欲望，促进销售。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激发购买欲望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广告对于品牌形象的塑造至关重要，能够通过广告传达品牌的价值观、文化等。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广告策略的目的与意义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867" b="258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创新思维的引入与应用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创新市场推广方式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运用创新思维，探索新的市场推广方式，如社交媒体营销、内容营销等。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创新广告策略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打破传统广告模式的束缚，尝试新的广告创意和宣传手法，如故事化广告、互动式广告等。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鼓励员工积极提出创新想法和建议，培养企业的创新意识和文化氛围。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传统市场推广策略分析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通过降价销售商品，吸引消费者购买，提高销售额。但需注意合理控制折扣力度，避免影响品牌形象和利润。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购买指定商品可获赠其他商品或礼品，刺激消费者购买欲望。但需确保赠品品质与品牌形象相符。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买赠活动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在特定时间内提供超低价商品，营造紧张氛围，促使消费者迅速下单。需合理安排抢购时段和商品数量。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限时抢购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促销手段及其效果评估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赞助公益活动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通过支持社会公益事业，树立良好企业形象，提高品牌美誉度。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举办新品发布会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邀请媒体、意见领袖等参加，展示新品并传达品牌理念，提升品牌曝光度。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举办文化艺术活动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如艺术展览、音乐会等，吸引更多潜在消费者关注品牌，提升品牌影响力。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公关活动提升品牌知名度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在繁华商业区、大型购物中心等开设实体店，增加品牌曝光度和销售机会。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拓展实体店网络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与相关行业的知名品牌合作，共同举办活动或推出联名产品，扩大品牌影响力。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挑选有良好信誉和销售渠道的经销商合作，确保品牌形象得到妥善维护。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选择优质经销商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线下渠道拓展与合作伙伴选择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数字化时代下的创新广告策略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制定有吸引力的内容营销计划，包括文字、图片、视频等多种形式，以吸引目标受众关注。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积极与目标受众进行互动，回答疑问、解决问题，提高品牌知名度和美誉度。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根据目标受众特征，选择合适的社交媒体平台进行营销推广，如微信、微博、抖音等。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社交媒体营销技巧与实践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与相关行业或品牌进行合作，共同推广产品或服务，扩大品牌影响力。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创意内容制作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运用创新思维和独特视角，制作具有吸引力和感染力的广告内容。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多样化传播方式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通过线上线下多种渠道进行广告传播，如户外广告、电视广告、网络广告等。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内容创意及传播方式探讨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https://d.book118.com/665214203331011110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2024-09-16T10:24:42.092</cp:lastPrinted>
  <dcterms:created xsi:type="dcterms:W3CDTF">2024-09-16T02:24:42Z</dcterms:created>
  <dcterms:modified xsi:type="dcterms:W3CDTF">2024-09-16T02:24:44Z</dcterms:modified>
</cp:coreProperties>
</file>