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2EC7C-9B52-4CD3-B698-F185EBC2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16751-9184-49AA-A33E-8E054852A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7C85D-BDA9-423B-B1B5-D7CB919AC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56435-4F22-4A82-A3F5-46202C665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253D6-35AD-43A3-9269-BB8BA4CC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C0EA1-A6B3-4EDE-B681-910E8718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9FA95-66DE-497B-95AF-E2406DBFE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717CD-91D6-463B-995C-B577B16D9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CAB00-933A-4C4E-AC2A-DB1404962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4C42F-DC5D-4D34-BEAA-3209D933B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E927A-07CA-4F32-829D-D5D61F564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200443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标识标志设计的技巧与方法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11" r="302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17" r="316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90" r="269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标识标志是一种视觉符号，用于传达特定信息或指示，帮助人们识别、理解和记忆。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根据功能和用途，标识标志可分为导向标识、安全标识、操作标识、宣传标识等。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标识标志的定义与分类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02" b="2360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通过视觉形象传达信息，引导人们的行为和思维，提高环境的安全性和便利性。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标识标志设计是视觉传达的重要手段，能够提升品牌形象，加强信息传递效果，提高人们的生活质量。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标识标志设计的目的与意义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简洁明了、易于理解、符合规范、美观大方。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遵循国家相关标准和规范，如颜色、形状、尺寸、字体等方面的要求。同时，还要考虑不同环境和文化背景下的适用性和差异性。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69" r="18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标识标志设计的原则与规范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通过标识标志设计，传达品牌的核心价值和特点，形成独特的视觉形象，提升品牌的辨识度和记忆度。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增强品牌认知度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标识标志作为品牌的重要视觉元素，能够加深消费者对品牌的印象和认知，提高品牌在市场中的知名度和影响力。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提升品牌形象与认知度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标识标志能够指示方向、标明位置，帮助人们快速找到目的地，提高空间的导向性和便捷性。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空间导向作用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通过标识标志设计，可以区分不同的空间、区域或功能，使空间布局更加清晰、合理。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识别与区分功能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强化空间导向与识别功能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促进信息传递与交流沟通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信息传递功能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标识标志能够传递重要的信息，如安全警示、操作指南等，帮助人们理解并遵守相关规定和要求。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交流沟通作用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通过标识标志设计，可以表达特定的文化、情感或理念，促进人与人之间的交流和沟通。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标识标志的设计风格和色彩搭配能够营造出不同的环境氛围，如温馨、活力、科技等，增强空间的感染力和吸引力。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环境氛围营造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通过标识标志设计，可以引发人们的情感共鸣和体验，如怀旧、创新、趣味等，提升空间的情感价值和人文关怀。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情感体验提升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营造环境氛围与情感体验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标识标志设计的技巧与方法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深入了解品牌、产品或活动的背景、特点和目标受众，为创意构思提供基础。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31" b="183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灵感汲取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通过集体讨论、思维碰撞，激发创意火花，产生多样化的设计思路。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从艺术、文化、自然、科技等各个领域汲取灵感，为标识标志设计注入独特创意。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创意构思与灵感来源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https://d.book118.com/665220044323011104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2024-09-14T20:15:17.499</cp:lastPrinted>
  <dcterms:created xsi:type="dcterms:W3CDTF">2024-09-14T12:15:17Z</dcterms:created>
  <dcterms:modified xsi:type="dcterms:W3CDTF">2024-09-14T12:15:19Z</dcterms:modified>
</cp:coreProperties>
</file>