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5321D-6117-45FE-B5F4-F697C59C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EDEB6-A0B2-4951-8B29-1A4E53FE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94A9D-4B0C-48B8-A5B9-CF853896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E586F-9243-4EEA-B67A-582A6593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94DD1-34DE-4157-BEE2-FBA1123EA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BE7A5-1F2A-493F-BD50-6262684F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60673-D40D-4E3F-A868-64D9FE79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37E03-35BF-4B23-A451-96B352EC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6BCFA-09A2-4B5E-9A97-802F1D6E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8CB5D-A46F-4D3F-8222-F5AF5130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D576-91D9-4D4C-A104-817708F0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21122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护理服务标兵演讲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护理服务心得体会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对未来护理服务的展望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职位：主管护师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工作经历：从事护理工作15年，曾在某大型医院担任护士长，现任某医疗机构护理部主任。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姓名、职位、工作经历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全国优秀护士、省级优秀护士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多次获得医院护理技能比赛一等奖、二等奖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2" r="23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获得荣誉与奖项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始终把患者的需求放在首位，全心全意为患者服务。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患者至上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提供高效、优质的护理服务，确保患者的健康和安全。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服务第一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患者至上，服务第一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关注患者的每一个细节，及时发现并处理问题。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75" b="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倾听患者的诉求，给予关心和安慰，增强患者信心。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对患者的生命安全负责，尽职尽责地完成护理工作。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细心、耐心、责任心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不断反思和总结，优化护理流程和服务质量。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树立高标准，努力成为行业内的标杆和典范。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持续改进，追求卓越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https://d.book118.com/665221122014011121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2024-09-23T21:22:00.669</cp:lastPrinted>
  <dcterms:created xsi:type="dcterms:W3CDTF">2024-09-23T13:22:00Z</dcterms:created>
  <dcterms:modified xsi:type="dcterms:W3CDTF">2024-09-23T13:22:02Z</dcterms:modified>
</cp:coreProperties>
</file>