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994155-0E5F-4261-AE0B-565B8A4033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63F697-4A13-4F83-B22D-D36517FA15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86CD185-E30C-4ABB-9481-275D007906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1F9FD9-4F9A-4FF4-B1CB-92C89C5B63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04A4084-666C-4AFA-829D-83C0228327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8041D2E-2465-4A09-ADE1-FF2E442E6E4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83C65B8-2FF0-4825-ADDA-0EAEAC62C7F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71C9DB-FB7B-4822-BB7B-7ACBC5D648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4F7C64-B637-40CF-A11F-6AA12DFD00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A7F0EE-387D-4067-84D5-4231923C7A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FA1496-D9B8-4C1C-B03D-5FF33075AE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5222001110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9738" y="1106319"/>
            <a:ext cx="9999878" cy="210433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2">
                    <a:alpha val="100000"/>
                  </a:schemeClr>
                </a:solidFill>
                <a:latin typeface="Arial"/>
                <a:ea typeface="Arial"/>
                <a:cs typeface="Arial"/>
              </a:rPr>
              <a:t>骨科病人健康宣教通用课件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096000"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骨科疾病基础知识</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骨科疾病的治疗与康复</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骨科病人的日常护理</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骨科疾病的预防与保健</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骨科病人常见问题解答</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01</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骨科疾病基础知识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骨骼系统由颅骨、脊柱、肋骨、四肢骨等组成，是支撑身体、保护内脏器官的重要结构。</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骨骼系统的组成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9995" b="1999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骨骼的功能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骨骼的发育</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21509" b="21509"/>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骨骼除了支撑身体和保护内脏器官外，还具有生长、代谢和运动等功能。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骨骼的发育是一个长期的过程，受到遗传、营养、运动等多种因素的影响。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骨骼系统的基本知识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骨折是指骨骼完整性的丧失，通常由外伤引起，需要及时的医疗处理。</a:t>
            </a:r>
          </a:p>
        </p:txBody>
      </p:sp>
      <p:pic>
        <p:nvPicPr>
          <p:cNvPr id="6" name="Picture 6"/>
          <p:cNvPicPr>
            <a:picLocks noChangeAspect="1"/>
          </p:cNvPicPr>
          <p:nvPr/>
        </p:nvPicPr>
        <p:blipFill>
          <a:blip r:embed="rId2"/>
          <a:srcRect l="19917" r="1991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骨折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关节炎是指关节内部的炎症，可能导致关节疼痛、僵硬和活动受限。</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关节炎</a:t>
            </a:r>
          </a:p>
        </p:txBody>
      </p:sp>
      <p:pic>
        <p:nvPicPr>
          <p:cNvPr id="10" name="Picture 10"/>
          <p:cNvPicPr>
            <a:picLocks noChangeAspect="1"/>
          </p:cNvPicPr>
          <p:nvPr/>
        </p:nvPicPr>
        <p:blipFill>
          <a:blip r:embed="rId3"/>
          <a:srcRect t="6250" b="62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6667" b="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颈椎病是指颈椎间盘退行性变及其继发性椎间关节退行性变所致脊髓、神经血管损害而表现的相应症状和体征。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颈椎病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骨科疾病的常见类型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外伤是导致骨折等骨科疾病的主要原因之一，如交通事故、跌倒等。</a:t>
            </a:r>
          </a:p>
        </p:txBody>
      </p:sp>
      <p:pic>
        <p:nvPicPr>
          <p:cNvPr id="5" name="Picture 5"/>
          <p:cNvPicPr>
            <a:picLocks noChangeAspect="1"/>
          </p:cNvPicPr>
          <p:nvPr/>
        </p:nvPicPr>
        <p:blipFill>
          <a:blip r:embed="rId2"/>
          <a:srcRect l="14292" r="1429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外伤</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随着年龄的增长，关节和椎间盘等组织会发生退行性变，导致关节炎和颈椎病等疾病的发病。</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退行性变</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某些骨科疾病具有遗传倾向，如骨质疏松症等。</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遗传因素</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骨科疾病的发病原因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02</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骨科疾病的治疗与康复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药物治疗</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物理治疗</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手术治疗</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康复治疗</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骨科疾病的治疗方法</a:t>
              </a:r>
            </a:p>
          </p:txBody>
        </p:sp>
      </p:grpSp>
      <p:pic>
        <p:nvPicPr>
          <p:cNvPr id="28" name="Picture 28"/>
          <p:cNvPicPr>
            <a:picLocks noChangeAspect="1"/>
          </p:cNvPicPr>
          <p:nvPr/>
        </p:nvPicPr>
        <p:blipFill>
          <a:blip r:embed="rId2"/>
          <a:srcRect l="8237" r="823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6752" b="16752"/>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通过口服或注射药物，缓解疼痛和消炎。</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包括电疗、超声波、按摩等，改善血液循环和肌肉松弛。</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对于严重或长期未缓解的骨科疾病，手术可能是必要的。</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包括康复锻炼、理疗等，帮助患者恢复关节功能和肌肉力量。</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39" r="18739"/>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2302" b="12302"/>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3632" r="13632"/>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康复锻炼的重要性</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通过康复锻炼，逐渐增加关节的活动范围，防止关节僵硬。</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通过锻炼，增强肌肉力量，提高关节的稳定性。</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适当的运动可以促进血液循环，有助于炎症消退和组织修复。</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通过恢复关节功能，患者可以更好地进行日常生活和工作，提高生活质量。</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恢复关节活动度</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增强肌肉力量</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促进血液循环</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提高生活质量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49" r="1654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在疼痛可忍受的范围内，由他人协助完成的关节活动。</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被动运动</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患者自行完成的关节活动，如弯曲、伸展、旋转等。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主动运动</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使用哑铃、弹力带等工具，进行肌肉力量训练。</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抗阻运动</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在水中进行活动，如游泳、水中行走等，有助于减轻关节负担。</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水疗</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康复锻炼的常见方式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03</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骨科病人的日常护理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https://d.book118.com/665222001110011121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2024-09-24T06:04:39.315</cp:lastPrinted>
  <dcterms:created xsi:type="dcterms:W3CDTF">2024-09-23T22:04:39Z</dcterms:created>
  <dcterms:modified xsi:type="dcterms:W3CDTF">2024-09-23T22:04:41Z</dcterms:modified>
</cp:coreProperties>
</file>