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6039F-76EB-47D9-9D39-511D9B95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8D7B6-2CEC-4D87-AEA8-644A7987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E1E8D-392A-4754-A2CF-2073853B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3305-1611-4CE8-A421-6A9B9D3E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381AB-9927-4287-A8B8-30180BAD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46B47-414A-4D74-A653-9F671558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62AB9-7160-4A74-8B1E-7F582500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51477-8EBC-4C7A-AB55-CC4A15D3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94710-4C1F-40EB-B3D0-ED0F2F61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46E04-E7D5-4E4F-950E-8792E472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56FD2-9A71-4D86-A3C4-878F157C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2322013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临床医学进展对临床诊断与治疗指南的影响和启示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临床医学进展概述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临床诊断的改进与优化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临床治疗的创新与发展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临床医学进展对指南制定的影响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面临的挑战与未来展望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随着医学科技的不断发展，新的诊断技术和治疗方法不断涌现，对临床诊断和治疗指南产生了深远的影响。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探讨临床医学进展对临床诊断与治疗指南的影响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临床医学进展不仅提高了疾病的诊断准确率和治疗效果，还为医生提供了更多的治疗选择和依据，对患者的生命健康具有重要意义。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分析临床医学进展的重要性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临床医学进展的重要性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推动医学科技进步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临床医学进展是医学科技发展的重要推动力，不断推动着医学理论和技术的创新与发展。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提高疾病诊疗水平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新的诊断技术和治疗方法的应用，提高了疾病的诊断准确率和治疗效果，为患者带来了更好的健康保障。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促进医疗卫生事业发展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临床医学进展不仅为医生提供了更多的治疗选择和依据，也为医疗卫生事业的发展提供了强有力的支持。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临床医学进展概述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细胞疗法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通过细胞培养、改造和移植等技术，治疗多种疾病，如糖尿病、帕金森病等。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通过基因测序和大数据分析，实现个体化诊断和治疗，提高治疗效果和患者生存率。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利用人体免疫系统攻击疾病，对某些癌症和自身免疫性疾病具有显著疗效。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近年来的重要突破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利用深度学习等人工智能技术，提高疾病识别的准确性和效率。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机器人手术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通过手术机器人进行微创手术，提高手术精度和患者安全性。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借助互联网和移动通信技术，实现远程诊断和治疗，缓解医疗资源分布不均的问题。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新技术与方法的应用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大规模基因组学研究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揭示人类基因与疾病之间的关联，为精准医疗提供科学依据。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创新药物研发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针对特定疾病靶点研发创新药物，提高治疗效果和患者生活质量。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临床试验的重要性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通过严格的临床试验验证新疗法的安全性和有效性，是推动医学进步的关键环节。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临床试验与研究成果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临床诊断的改进与优化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通过基因测序和分析，实现对遗传性疾病的精准诊断和个性化治疗。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基因组学技术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采用高分辨率、多模态成像技术，提高病变检测的敏感性和特异性。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医学影像技术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利用生物标志物对疾病进行早期诊断、预后评估和治疗效果监测。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生物标志物检测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新型诊断技术的应用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综合性诊断标准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综合考虑患者的症状、体征、实验室检查和影像学表现等多方面信息，制定更为全面、准确的诊断标准。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动态诊断标准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根据疾病的发展阶段和患者的个体差异，动态调整诊断标准，提高诊断的时效性和准确性。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国际化诊断标准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借鉴国际先进的诊断经验和标准，推动诊断标准的国际化接轨。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诊断标准的更新与完善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利用人工智能技术，对医学影像、生物标志物等数据进行自动分析和解读，提高诊断的准确性和效率。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借助互联网和通信技术，实现远程医疗诊断和治疗，为患者提供更加便捷、高效的医疗服务。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加强不同学科之间的协作和交流，发挥各自专业优势，共同提高诊断的准确性和效率。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多学科协作诊断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提高诊断准确性与效率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临床治疗的创新与发展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精准医学的应用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通过基因测序、蛋白质组学等技术，为患者制定个性化的治疗方案，提高治疗效果。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临床试验的改进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针对患者个体差异，设计更精细的临床试验，以评估不同治疗方案的效果。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多学科协作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整合医学、生物学、药学等多学科知识，为患者提供全面的个性化治疗建议。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个性化治疗方案的制定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https://d.book118.com/665223220132011033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2024-08-28T11:44:43.307</cp:lastPrinted>
  <dcterms:created xsi:type="dcterms:W3CDTF">2024-08-28T03:44:43Z</dcterms:created>
  <dcterms:modified xsi:type="dcterms:W3CDTF">2024-08-28T03:44:45Z</dcterms:modified>
</cp:coreProperties>
</file>