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13883-7CCD-4AA4-943B-2CBB60EB1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F5348-44F4-4DF3-A652-88422EAB8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0C05C-DFE1-4ECF-8A8D-A7E23DFE4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CEA94-6FDF-4516-BFD8-E5709364A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4B0554-C25B-40AC-A377-E8704B90E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2D34C0-24C5-439B-968A-841CBA5EE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36B14D-1F8C-4677-9C4D-5C9963378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8EFAE-5D77-4EBC-B276-97BC345AF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06042-4BCE-493F-BE12-57E40A4DF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F7D55-D4FA-429B-AD4D-2A9914A71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6F3D5-6DFC-41B0-A891-0EE3AEE63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2323313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推动护理实践的创新教育模式培训课件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创新教育模式概述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创新教育模式在护理实践中的应用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创新教育模式对护理实践的影响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创新教育模式的未来展望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创新教育模式概述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创新教育模式的定义：创新教育模式是一种以培养学生创新思维、创新能力和创新精神为目标的现代教育方式。它强调学生的主体性、探究性、实践性和协作性，注重培养学生的综合素质和创新能力。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创新教育模式的特点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注重学生的主体性和探究性：创新教育模式强调学生在学习过程中的主体性和探究性，引导学生主动参与、主动思考、主动实践，培养学生的自主学习和创新能力。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强调实践性和协作性：创新教育模式注重实践性和协作性，通过组织学生参与实践活动和团队协作，提高学生的实践能力和团队协作能力。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关注学生的综合素质和创新能力：创新教育模式关注学生的综合素质和创新能力，不仅注重知识传授，更注重培养学生的创新思维、创新能力和创新精神。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创新教育模式的定义与特点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培养创新人才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促进教育改革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创新教育模式注重培养学生的创新思维、创新能力和创新精神，有助于培养出具备创新能力的优秀人才，为社会发展提供源源不断的创新动力。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创新教育模式注重学生的主体性和探究性，能够激发学生的学习兴趣和积极性，提高学生的学习效果和教育质量。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创新教育模式的实施有助于推动教育的改革和创新，打破传统教育模式的束缚，为教育事业的发展注入新的活力。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创新教育模式的重要性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更新教育观念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优化课程设置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强化实践教学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加强师资培训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创新教育模式的实施方式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实践教学是实施创新教育模式的重要手段，应加强实践教学环节，组织学生参与实践活动和项目，提高学生的实践能力和创新能力。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优化课程设置是实施创新教育模式的重要环节，应注重课程的综合性、实践性和探究性，加强学科交叉融合，为学生提供多样化的学习选择。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实施创新教育模式需要更新教育观念，树立以学生为中心的教育理念，尊重学生的主体性和个性差异。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实施创新教育模式需要加强师资培训，提高教师的创新意识和创新能力，为创新教育模式的实施提供有力保障。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创新教育模式在护理实践中的应用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随着医疗技术的不断进步和患者需求的多样化，传统护理教育模式已无法满足现代护理实践的需求，需要创新教育模式来培养具备综合素质的护理人才。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适应护理行业变革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创新教育模式注重培养护理人员的批判性思维、沟通协作和解决问题的能力，有助于提高护理服务质量和患者满意度。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创新教育模式鼓励护理人员积极探索、尝试新的护理技术和方法，推动护理实践的创新发展。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培养护理人才创新能力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创新教育模式在护理实践中的必要性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模拟教学法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跨学科合作教学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以问题为基础的学习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创新教育模式在护理实践中的具体应用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通过引入真实的临床案例，引导护理人员分析、讨论和解决实际问题，培养其解决实际问题的能力。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利用模拟设备或模拟场景进行实践教学，让护理人员在模拟环境中进行操作练习，提高其应对突发状况的能力。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组织不同学科的专家和护理人员共同参与教学活动，促进学科交叉融合，拓展护理人员的知识视野。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鼓励护理人员提出问题、分析问题并寻找解决方案，培养其自主学习和终身学习的能力。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由于传统教育模式的限制，目前具备创新教育能力的师资力量相对薄弱。解决方案包括加强师资培训、引进外部专家和建立跨学科教学团队等。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教育资源有限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创新教育模式需要更多的教学资源和实践机会，而目前部分学校和医疗机构的教育资源有限。解决方案包括优化教学资源配置、开展远程教育和利用虚拟现实技术等。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教育观念的转变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传统教育观念对创新教育模式的接受程度有限，需要加强对创新教育模式的宣传和推广。解决方案包括开展教育观念的培训和交流活动、鼓励护理人员积极参与创新教育模式的实践和分享经验等。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创新教育模式在护理实践中面临的挑战与解决方案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创新教育模式对护理实践的影响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https://d.book118.com/665223233133011033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2024-08-28T12:08:20.935</cp:lastPrinted>
  <dcterms:created xsi:type="dcterms:W3CDTF">2024-08-28T04:08:20Z</dcterms:created>
  <dcterms:modified xsi:type="dcterms:W3CDTF">2024-08-28T04:08:22Z</dcterms:modified>
</cp:coreProperties>
</file>