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6F916-6BE6-48B0-926E-5EEF0D83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B4254-C0BE-4600-98D8-E0924950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839AD-D39E-436B-94B3-98686795F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59C0F-FD61-4580-A163-80A38F61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6DA5C-2729-4831-865B-C27FE929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6A888-7B30-4F7D-B4C9-B2812DEB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7B40A-733A-4AE0-9B4F-8FF9490C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31B82-C7C1-4C5E-ABEF-0E47C7D2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BFFA7-CFAA-4A72-9C59-EB924239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80D92-2272-4977-8BA9-2C7B48E8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26E4A-4618-4505-BA8D-5EC62F9F5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43132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高贵与睿智塑造教师仪表教态技能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高贵与睿智的内涵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高贵与睿智在教师仪表教态中的体现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培养高贵与睿智的教师仪表教态技能的方法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高贵与睿智的仪表教态技能是教师专业素养的体现，有助于提高教学效果和教育质量。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教师的仪表教态直接影响到学生在课堂上的学习体验和感受，良好的仪表教态有助于塑造教师的良好形象。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当前教育改革强调学生的主体地位和教师的引导作用，高贵与睿智的仪表教态技能有助于教师更好地适应这一改革趋势。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仪表教态技能的重要性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教师的仪表教态是一种无声的语言，能够传递丰富的信息，如教师的情感、态度、价值观等。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良好的仪表教态能够感染学生，激发学生的学习兴趣和积极性，提高学生的学习效果。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高贵与睿智的仪表教态是教师个人魅力的展示，有助于赢得学生的尊重和信任，建立良好的师生关系。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感染学生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展示教师魅力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高贵与睿智的内涵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高贵的品质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教师的举止和言辞应优雅得体，展现出内在的文化修养和审美情趣。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高贵还体现在宽容的心态上，教师应包容学生的缺点和不足，以爱心和耐心引导他们成长。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高贵体现在教师的尊严上，他们自尊自爱，对自己的职业和学生充满敬意。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睿智的教师具备广博的知识和深厚的专业素养，能够为学生提供丰富的学术滋养。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学识渊博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思维敏捷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判断力准确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他们能够迅速捕捉问题的本质，以独特的视角和创新的思维方法为学生解疑释惑。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睿智的教师具备敏锐的洞察力和准确的判断力，能够帮助学生明辨是非，树立正确的价值观。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睿智的特质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高贵与睿智的关系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相辅相成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高贵与睿智是相互补充、相辅相成的。高贵的品质使教师更具人格魅力，而睿智的特质则提升了他们的教育智慧。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共同塑造教师形象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高贵与睿智共同塑造了教师的良好形象，使他们在学生心中树立起崇高的威望和信誉。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具备高贵与睿智品质的教师，能够更好地与学生沟通交流，激发学生的学习兴趣和潜能，从而提高教育教学效果。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教师仪表教态的基本要求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教师着装应保持干净整洁，无污渍和破损，体现对职业的尊重。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服装整洁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服装色彩搭配应和谐，避免过于花哨或刺眼的颜色，以营造舒适的课堂氛围。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教师着装应符合职业身份，避免过于休闲或夸张的装扮，展现专业素养。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整洁大方的着装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教师站立时应保持身体挺直，头部端正，两肩放松，展现自信与稳重。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教师坐着时应保持上身挺直，双腿并拢或自然分开，避免懒散或随意。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教师行走时应保持步态稳健，速度适中，避免慌张或急躁。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步态从容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稳重端庄的举止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教师应注重眼神交流，关注每一个学生，表达对学生的尊重与关注。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教师应保持面带微笑，传递友善与亲切的信息，拉近与学生的距离。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教师可以通过丰富的面部表情表达情感和态度，增强与学生的互动与沟通。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亲切自然的表情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高贵与睿智在教师仪表教态中的体现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https://d.book118.com/665224313223011043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2024-09-05T13:34:32.107</cp:lastPrinted>
  <dcterms:created xsi:type="dcterms:W3CDTF">2024-09-05T05:34:32Z</dcterms:created>
  <dcterms:modified xsi:type="dcterms:W3CDTF">2024-09-05T05:34:34Z</dcterms:modified>
</cp:coreProperties>
</file>