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B155E-4CFA-46E4-B3B1-316DAAA1B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1E352-8D12-4A91-8674-2E8993F6E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9A800-4BE9-471B-86BB-CFEF05F6C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FDA4A-3B4F-46C3-B010-84E849DBD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D41BA-700B-4A74-B482-3A5165757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1E4C5-8D54-4711-B75E-79A594D9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661E3B-274D-46BB-80DE-63DD12C5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30533-79A5-4CA7-B16F-6EB8CFF9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5A47F-53C8-4365-A1BE-7DA537AE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18D3-C0EA-404E-84B0-2F3E5719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300DF-3A44-4B0A-A8B5-DF5627BFB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2432221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农业app软件推广方案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农业app软件市场分析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农业app软件功能介绍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农业app软件推广策略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农业app软件推广计划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农业app软件推广实施与监控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农业app软件推广效果评估与总结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https://d.book118.com/665224322210011111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2024-09-17T08:56:35.606</cp:lastPrinted>
  <dcterms:created xsi:type="dcterms:W3CDTF">2024-09-17T00:56:35Z</dcterms:created>
  <dcterms:modified xsi:type="dcterms:W3CDTF">2024-09-17T00:56:37Z</dcterms:modified>
</cp:coreProperties>
</file>