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D0F10-D1C0-49F0-8A2C-E41A7C1E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E7EE1-3AA9-47D8-A891-3F8AD235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4322A-F52C-441A-ACA7-345ECD4B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E1F24-97A7-43D5-8628-04651EF7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59E1E-BB4E-4B52-81CE-374F6E3C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88D91-1493-4241-9481-8BDC6289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1F408-ADCF-43BA-967C-97046746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A406F-2B65-46A1-8E73-AA592ACB8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E1F35-F0AD-410B-9F95-5D59D627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B6714-54EA-45DA-B511-DA697A83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EB2A4-3F5D-4208-927E-01B0C0F2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0001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处理机密信息和保护隐私的方法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机密信息与隐私保护概述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识别与评估机密信息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访问控制与身份认证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物理安全与保密措施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机密信息与隐私保护概述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指具有商业价值、涉及国家安全或个人隐私等敏感内容，一旦泄露可能造成损害的信息。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机密信息定义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保护个人或团体隐私不受侵犯，确保个人数据的安全和合法使用。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维护信息安全、防止数据泄露、确保合规性及保护相关方权益。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《中华人民共和国网络安全法》、《中华人民共和国个人信息保护法》等。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欧盟《通用数据保护条例》(GDPR)、美国《加州消费者隐私法案》(CCPA)等。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企业需要遵守数据最小化、目的限制、准确性、存储限制、完整性和保密性等原则。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法律法规与合规要求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45" b="179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08" b="13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59" b="92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企业及个人面临的风险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财务损失、商业秘密泄露、声誉损害、法律诉讼等。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身份盗窃、信用卡欺诈、网络钓鱼、垃圾邮件骚扰等。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数据泄露可能导致国家安全受威胁、影响社会稳定等。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识别与评估机密信息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明确机密信息的存储位置和传输方式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了解机密信息在组织内的存储位置，以及在传输过程中可能经过的网络和系统。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识别组织内的所有机密信息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包括客户数据、财务数据、员工信息、商业计划等。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确定信息的敏感度和保密等级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根据信息的重要性和泄露可能带来的风险，对信息进行分类和标记。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确定机密信息范围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了解机密信息对组织运营、决策和竞争优势的影响。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分析机密信息对组织的重要性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预测和分析机密信息泄露可能对组织声誉、财务状况和客户信任等方面造成的影响。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评估泄露机密信息的潜在风险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综合考虑保护机密信息的投入成本和可能带来的收益，以制定合理的保护策略。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确定保护机密信息的成本效益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评估机密信息价值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制定相应保护策略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制定访问控制和权限管理策略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确保只有经过授权的人员能够访问和使用机密信息。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实施加密和数据安全措施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采用强密码、加密技术和安全传输协议等手段，确保机密信息在存储和传输过程中的安全性。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建立应急响应和漏洞管理流程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制定针对机密信息泄露的应急响应计划，及时发现和修复安全漏洞。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加强员工培训和意识提升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通过定期培训和宣传活动，提高员工对机密信息保护的认识和重视程度。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加密技术与应用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采用单钥密码系统的加密方法，同一个密钥可以同时用作信息的加密和解密。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又称公钥加密，使用一对密钥，公钥用于加密，私钥用于解密。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17" r="170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结合对称和非对称加密技术，充分利用两者优势，提高安全性和效率。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混合加密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加密技术原理及类型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VPN技术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在公共网络上建立专用网络，通过对数据进行加密处理，保证数据在传输过程中的安全性。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HTTPS协议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基于SSL/TLS协议的安全版HTTP协议，用于在网络上安全传输数据。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通过握手协议在客户端和服务器之间建立安全通道，保证数据传输过程中的机密性和完整性。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957" b="595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数据传输加密方法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磁盘加密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文件/文件夹加密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数据库加密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数据存储加密策略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025" b="302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337" r="153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119" r="111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对整个磁盘或磁盘分区进行加密，防止未经授权的物理访问。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对特定文件或文件夹进行加密，保护敏感数据不被泄露。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对数据库中的敏感数据进行加密存储，确保数据在存储过程中的安全性。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采用安全的密钥管理策略，如定期更换密钥、使用强密码等，确保密钥本身的安全性。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访问控制与身份认证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根据用户在组织内的角色和职责分配访问权限，确保只有授权人员能够访问敏感信息。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基于角色的访问控制（RBAC）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根据用户、资源、环境和时间等多个属性动态地确定访问权限，提供更细粒度的控制。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基于属性的访问控制（ABAC）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仅授予用户完成任务所需的最小权限，减少潜在的安全风险。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多因素身份认证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结合密码、动态口令、生物特征等多种认证方式，提高身份认证的安全性。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数字证书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使用公钥加密技术，为用户提供一个可验证的数字身份，确保通信过程中的身份真实性。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单点登录（SSO）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允许用户在一个平台上进行身份认证后，无需重复登录即可访问多个应用，提高用户体验和安全性。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身份认证技术应用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https://d.book118.com/665230001100011104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2024-09-13T22:26:31.004</cp:lastPrinted>
  <dcterms:created xsi:type="dcterms:W3CDTF">2024-09-13T14:26:31Z</dcterms:created>
  <dcterms:modified xsi:type="dcterms:W3CDTF">2024-09-13T14:26:33Z</dcterms:modified>
</cp:coreProperties>
</file>