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C2E5E-267F-4D8A-A0EB-3009EECF8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FECC5-5620-433F-93D6-237CA7C3E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3FDCF-53FB-4069-A072-3CF5DCB8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539B2-A041-47B5-9057-4AF5EA8E9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DAB6E-32CF-4176-8E07-4D497B29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DE1D0-A19C-4790-92E8-C2ADE4F65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02CA2-152E-465A-B690-34BBFA1AE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5935B-0226-4E35-B658-5883104F3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F4651-3FCE-41E6-A31D-C5542D64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11F90-F39D-4200-B693-E438C655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63EF3-CE0D-4D68-BF7A-E351D3DBD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3200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仓储安全3级培训\n## 1.仓储安全概述及重要性\n### 1.1仓储安全的定义与目标\n### 1.2仓储安全的重要性及影响\n### 1.3仓储安全法规与标准\n## 2.仓储安全基本要求与措施\n### 2.1仓储安全布局与规划\n### 2.2仓储安全设备与设施\n### 2.3仓储安全操作与规程\n## 3.仓储安全风险识别与评估\n### 3.1仓储安全风险识别方法\n### 3.2仓储安全风险评估流程\n### 3.3仓储安全风险控制措施\n## 4.仓储安全事故预防与应对\n### 4.1仓储安全事故预防策略\n### 4.2仓储安全事故应对方法与技巧\n### 4.3仓储安全事故案例分析\n## 5.仓储安全培训与演练\n### 5.1仓储安全培训计划与实施\n### 5.2仓储安全演练组织与实施\n### 5.3仓储安全培训效果评估与改进\n## 6.仓储安全管理体系建设\n### 6.1仓储安全管理体系构建\n### 6.2仓储安全管理体系运行与维护\n### 6.3仓储安全管理体系持续改进与提升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仓储安全3级培训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仓储安全概述及重要性</a:t>
            </a:r>
            <a:endParaRPr/>
          </a:p>
        </p:txBody>
      </p:sp>
      <p:sp>
        <p:nvSpPr>
          <p:cNvPr id="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仓储安全是指在仓储活动中，通过采取一系列预防和控制措施，确保仓储设施、设备、人员和物品的安全，防止火灾、爆炸、中毒、坍塌等事故的发生。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是确保仓储活动的顺利进行，保障员工的生命财产安全，减少仓储事故的发生，提高仓储管理的水平。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范围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包括仓储设施的规划、设计、建设、使用、维护、废弃等全过程的安全管理。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核心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是预防为主，通过采取有效的预防和控制措施，降低仓储事故的风险。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仓储安全是仓储管理的重要组成部分，关系到企业的经济效益和员工的生命安全。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重要性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体现在以下几个方面：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保障仓储活动的顺利进行，提高仓储效率。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防止仓储事故的发生，减少企业财产损失和员工伤亡。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提高企业的社会责任感和公众形象。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影响企业的生产和经营计划。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影响企业的经济效益和竞争力。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影响员工的工作环境和生命安全。</a:t>
            </a:r>
            <a:endParaRPr/>
          </a:p>
        </p:txBody>
      </p: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仓储安全对于保障企业的生产和经营具有重要意义。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重要性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体现在：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保障仓储活动的顺利进行，提高仓储效率。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防止仓储事故的发生，减少企业财产损失和员工伤亡。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提高企业的社会责任感和公众形象。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仓储安全对于企业的生产和经营具有深远的影响。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影响企业的生产和经营计划。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影响企业的经济效益和竞争力。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影响员工的工作环境和生命安全。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仓储安全是企业社会责任的重要组成部分，关系到企业的可持续发展。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重要性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体现在：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保障员工的生命财产安全，提高员工的工作满意度和忠诚度。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提高企业的社会责任感和公众形象，增强企业的市场竞争力。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促进企业的可持续发展，减少环境污染和资源浪费。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仓储安全法规是指导和规范仓储安全管理的重要依据。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仓储安全法规的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国家法律：如《中华人民共和国安全生产法》等。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行政法规：如《仓库防火安全管理规则》等。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地方性法规：如各地制定的仓储安全管理办法等。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仓储安全法规的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仓储安全的基本要求和管理规定。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仓储设施、设备和人员的安全要求。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仓储事故的责任追究和处罚规定。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仓储安全标准是衡量仓储安全管理水平的重要尺度。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仓储安全标准的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国家标准：如《仓储安全工程技术规范》等。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行业标准：如各行业的仓储安全管理办法等。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企业标准：如企业制定的仓储安全操作规程等。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仓储安全标准的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仓储设施、设备和人员的安全要求。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仓储活动的安全操作和管理规定。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仓储事故的预防和应对措施。</a:t>
            </a:r>
            <a:endParaRPr/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仓储安全法规与标准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仓储安全基本要求与措施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仓储安全布局与规划是仓储安全管理的基础。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原则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安全性原则：确保仓储设施、设备和人员的安全。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效率性原则：提高仓储空间的利用率和工作效率。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环保性原则：减少环境污染和资源浪费。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仓储设施的选址和布局。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仓储设施的结构和系统设计。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仓储设施的安全设备和设施配置。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仓储安全布局与规划的实施需要遵循相关法规和标准。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国家法律、法规和标准。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行业标准和规范。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企业安全管理制度和操作规程。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仓储安全需求的分析和评估。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仓储安全布局与规划的制定和实施。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仓储安全布局与规划的检查和维护。</a:t>
            </a:r>
            <a:endParaRPr/>
          </a:p>
        </p:txBody>
      </p: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仓储安全布局与规划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仓储安全设备与设施是保障仓储安全的重要手段。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仓储安全设备与设施的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防火设备：如灭火器、消防栓、烟雾报警器等。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防爆设备：如防爆灯、防爆开关、防爆仪表等。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防泄漏设备：如防泄漏槽、防泄漏罩、防泄漏泵等。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仓储安全设备与设施的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定期检查和维护。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设备的选型、采购和安装。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设备的报废和更新。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仓储安全设备与设施的使用需要遵循相关法规和标准。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仓储安全设备与设施的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国家法律、法规和标准。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行业标准和规范。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企业安全管理制度和操作规程。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仓储安全设备与设施的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设备需求分析和选型。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设备的采购和安装。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设备的操作和维护。</a:t>
            </a:r>
            <a:endParaRPr/>
          </a:p>
        </p:txBody>
      </p: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仓储安全设备与设施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仓储安全操作与规程是保障仓储安全的重要措施。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仓储安全操作与规程的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类型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仓储作业操作规程：如货物收发、搬运、堆垛等操作规程。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仓储设备操作规程：如叉车、堆垛机等设备的操作规程。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仓储安全管理规程：如仓储安全检查、事故应急预案等。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仓储安全操作与规程的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需要遵循以下原则：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安全性原则：确保操作过程的安全性。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效率性原则：提高仓储作业效率。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可操作性原则：确保操作规程的实用性和可行性。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仓储安全操作与规程的实施需要遵循相关法规和标准。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仓储安全操作与规程的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国家法律、法规和标准。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行业标准和规范。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企业安全管理制度和操作规程。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仓储安全操作与规程的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操作规程的制定和实施。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操作规程的宣传和培训。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操作规程的监督和检查。</a:t>
            </a:r>
            <a:endParaRPr/>
          </a:p>
        </p:txBody>
      </p: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仓储安全操作与规程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仓储安全风险识别与评估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仓储安全风险识别是仓储安全管理的基础。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仓储安全风险识别的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方法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通过观察和检查仓储设施、设备和人员。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通过收集和分析仓储活动的相关信息。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通过使用风险评估工具和方法。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仓储安全风险识别的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主要包括：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识别仓储设施、设备和人员的潜在安全风险。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识别仓储活动的潜在安全风险。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识别仓储环境和管理制度的潜在安全风险。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仓储安全风险识别的实施需要遵循相关法规和标准。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仓储安全风险识别的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国家法律、法规和标准。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行业标准和规范。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企业安全管理制度和操作规程。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仓储安全风险识别的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包括：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风险识别计划的制定和实施。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风险识别信息的收集和分析。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风险识别结果的记录和报告。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仓储安全风险识别方法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https://d.book118.com/665232001133011112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仓储安全3级培训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2024-09-18T19:59:29.615</cp:lastPrinted>
  <dcterms:created xsi:type="dcterms:W3CDTF">2024-09-18T11:59:29Z</dcterms:created>
  <dcterms:modified xsi:type="dcterms:W3CDTF">2024-09-18T11:59:31Z</dcterms:modified>
</cp:coreProperties>
</file>