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88BFE-A35D-4677-A2DE-C51D7689B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8AA16-D383-4841-9C4D-8D47DD48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7A646-981F-4426-A4C8-ADDF47CAC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4D4DA-2944-4FE3-8F0F-876A3AFA6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B687C5-6439-43DF-A949-81615B02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2FCB4-1201-40A3-A2A6-D5E538CE9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D49D30-971B-4553-974A-808D4AC87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93CE6-200A-4CCA-8AB6-AA10D173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8DE60-5C18-41B3-B2F6-C34EF525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DC5E3-BA3D-4E56-8BB0-678084359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6BB17-22DF-41B7-8404-DD3889830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32100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公司出差管理制度精简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出差管理总则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出差费用管理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出差报销管理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附则与附件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出差管理总则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确保公司员工出差的合理性和必要性，提高出差效率，降低出差成本。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明确出差目的，合理安排行程，节约费用，确保安全。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出差目的与原则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出差原则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商务出差、培训学习、项目考察等。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国内、国外，需明确不同出差类型的适用范围和审批流程。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出差类型与范围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员工需提前提交出差申请，经部门负责人、财务部门审批后报总经理批准。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申请与审批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员工需在预算范围内进行出差费用支出，超预算需重新申请审批。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员工出差后需提交出差报告，总结出差成果和费用支出情况。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出差审批流程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出差人员管理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54" r="23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96" r="256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出差人员资格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出差人员应具备良好的职业道德和责任心，能够认真履行工作职责。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出差人员需具备完成出差任务的资质和技能，包括专业知识、业务能力和语言沟通能力等。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https://d.book118.com/665232100301011123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2024-09-27T17:57:52.523</cp:lastPrinted>
  <dcterms:created xsi:type="dcterms:W3CDTF">2024-09-27T09:57:52Z</dcterms:created>
  <dcterms:modified xsi:type="dcterms:W3CDTF">2024-09-27T09:57:54Z</dcterms:modified>
</cp:coreProperties>
</file>