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423CA-4B1D-4CE5-A81C-85E6BE567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42D3D-90BA-40AA-8D36-CD166C03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BDCE9-2CAB-4A65-A938-D7601298F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C730D-68B8-45CC-9314-6E69BDD23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0CD0F-CABE-46C2-8300-8BCB900B0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C6BAE-FAB6-4814-859E-5C43FCC2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665F5-DE1C-4EA9-A9E4-51767FB9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50067-8DA4-4BE8-8701-D0A00BB7A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D2817-B132-42AA-9370-ECD66020F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47EE1-A004-4C13-8DEB-E5411E279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EEFF9-553B-46B7-B97E-DD10E982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32123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《成本会计综合实训》ppt课件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成本会计的基本流程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成本会计的发展趋势和挑战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23" r="33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成本会计的核心在于通过核算和控制成本，为企业提供决策依据，提高经济效益。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成本会计是一种对企业生产经营过程中发生的各种耗费进行归集、分配、核算，并为企业提供成本信息的会计活动。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成本会计的目标和职责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为企业提供准确、及时的产品成本信息，帮助企业做出科学、合理的经营决策。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负责制定和执行成本核算制度，归集和分配生产经营费用，编制成本报表，分析成本差异等。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可靠性、相关性、可理解性、可比性、实质重于形式、重要性、谨慎性和及时性。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会计主体、持续经营、会计分期和货币计量。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成本会计的基本原则和假设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基本假设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成本会计的基本流程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48" b="71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成本核算流程概述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介绍成本核算的基本步骤，包括成本数据的收集、整理、归集、分配、计算和报告等。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成本核算流程图解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通过流程图直观展示成本核算的各个环节，帮助学习者更好地理解整个流程。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成本核算流程案例分析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结合具体案例，详细解析成本核算流程在实际操作中的应用。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成本分配的方法与标准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介绍成本分配的原则、方法和标准，以及如何根据不同的生产方式和工艺流程进行合理的成本分配。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成本归集与分配案例分析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结合具体案例，详细解析成本归集与分配在实际操作中的应用。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成本归集的概念与原则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阐述成本归集的定义、原则和方法，以及其在成本核算中的重要性。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成本归集与分配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成本计算方法的种类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介绍不同的成本计算方法，如品种法、分批法、分步法等，以及各自的特点和应用场景。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成本计算方法的比较与选择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分析不同成本计算方法的优缺点，以及如何根据企业实际情况选择合适的成本计算方法。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成本计算方法案例分析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结合具体案例，详细解析不同成本计算方法在实际操作中的应用。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成本计算方法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成本报表的编制与分析案例分析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结合具体案例，详细解析成本报表的编制与分析在实际操作中的应用。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成本报表的种类与编制方法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介绍各类成本报表的编制方法和注意事项，如产品成本表、制造费用表等。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成本报表的分析与应用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阐述如何对成本报表进行分析，包括对比分析、结构分析和趋势分析等，以及如何利用分析结果进行成本控制和优化。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成本报表的编制与分析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成本会计的实际应用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制造业成本会计概述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制造业成本会计是针对制造业企业的一种成本核算和管理方法，通过对生产过程中的各项成本进行记录、归集、分配和核算，为企业提供有关成本信息，帮助企业做出正确的经营决策。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制造业成本会计应用流程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制造业成本会计的应用流程包括成本预测、决策、计划、控制和核算等环节，通过这些环节的协同作用，实现对企业生产成本的全面管理。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制造业成本会计应用案例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以某制造企业为例，介绍如何运用制造业成本会计方法进行成本核算和管理，通过实际案例分析，使学习者更好地理解制造业成本会计的实际应用。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制造业成本会计应用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https://d.book118.com/665232123340011103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2024-09-13T13:10:30.541</cp:lastPrinted>
  <dcterms:created xsi:type="dcterms:W3CDTF">2024-09-13T05:10:30Z</dcterms:created>
  <dcterms:modified xsi:type="dcterms:W3CDTF">2024-09-13T05:10:32Z</dcterms:modified>
</cp:coreProperties>
</file>