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F8882C-1067-4F2E-9C5E-66C21038A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58721-DA5D-420F-839F-36A9DDD1D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64F2C6-2CE9-42FC-AF12-DF1EB88019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FE2657-B74D-42D2-AC38-0AB6CD788F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D362C4-F838-426B-8F13-C7A98C72F9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CE8F6E-BE4C-4E7F-B40D-D4DF48D5C3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270117-E0F3-4A0D-A306-C4B82AC0E3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E9EDF7-19C2-4DC6-A68D-FEAE941B5A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348C6-0F71-488C-92BD-E68E35FBC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FDB238-4F01-40A5-97FC-4A64180CB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C81AD-E02F-4483-BDDD-DA7594E90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3221321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博鳌护理考研课件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护理技能与实践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护理心理学与人文关怀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护理教育与科研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护理职业发展与规划</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护理学概述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护理学的定义与特点</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总结词：护理学的定义与特点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护理学是一门研究人类生命健康、疾病预防、诊断、治疗和康复的综合性学科，其核心任务是促进和维护人类健康。</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护理学具有实践性、人文性和社会性的特点，强调以患者为中心，关注患者的生理、心理和社会需求，提供全面、连续的护理服务。</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护理学还涉及到医学、心理学、社会学、营养学等多个学科领域，需要跨学科合作，共同促进人类健康。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护理学的历史可以追溯到古代，但直到19世纪中叶，现代护理学的概念才开始形成。</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19世纪中叶以后，随着医学科学的发展和社会的进步，护理学逐渐成为一个独立的学科领域，并得到了广泛的应用和发展。</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进入21世纪以来，随着医学模式的转变和人类健康需求的多样化，护理学面临着新的挑战和机遇，需要不断创新和发展。</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总结词：护理学的历史与发展</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随着医学科学的发展和人类健康需求的多样化，护理学将朝着更加专业化和综合化的方向发展。</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未来护理学将更加注重预防保健和健康促进，关注个体和社区的需求，提供全面、连续的护理服务。</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未来护理学将更加注重技术创新和数字化发展，利用现代科技手段提高护理服务的质量和效率。</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未来护理学将更加注重跨学科合作和团队合作，共同促进人类健康。</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总结词：护理学的未来趋势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护理学的未来趋势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护理学基础知识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理解人体结构的基础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人体解剖学是护理学的基础学科之一，它详细介绍了人体的各个系统和器官的形态、结构和功能，为护理人员更好地理解人体生理和病理变化提供了基础。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9993" b="9993"/>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人体解剖学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66" b="556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理解人体正常功能的学科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生理学主要研究人体正常生命活动的规律和机制，包括各个器官和系统的正常功能以及它们之间的相互关系。护理人员需要掌握生理学知识，以便更好地理解病人的生理状态和护理措施的效果。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研究疾病发生、发展和转归的学科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病理学是护理学的重要学科之一，它主要研究疾病的病因、发病机制、病理变化以及转归。病理学知识能够帮助护理人员更好地理解疾病的本质和发展过程，为制定护理计划和评估病人状况提供依据。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研究药物作用机制和应用的学科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药理学是护理学中不可或缺的学科之一，它主要研究药物的作用机制、药代动力学和临床应用。护理人员需要掌握药理学知识，以便更好地了解药物的作用和副作用，以及如何正确使用药物来治疗病人。同时，药理学知识还有助于护理人员监测病人的用药反应和及时处理不良反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药理学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护理技能与实践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基础护理技能的重要性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基础护理技能是护理人员必须掌握的基本技能，是保证患者安全和治疗效果的重要保障。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基础护理技能的培训与考核</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基础护理技能的培训应注重实践操作和模拟演练，同时定期进行技能考核以确保护理人员技能的熟练度和准确性。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基础护理技能的定义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基础护理技能是护理专业的基本功，包括测量生命体征、给药、注射、采血等操作。</a:t>
            </a:r>
          </a:p>
        </p:txBody>
      </p:sp>
      <p:pic>
        <p:nvPicPr>
          <p:cNvPr id="10" name="Picture 10"/>
          <p:cNvPicPr>
            <a:picLocks noChangeAspect="1"/>
          </p:cNvPicPr>
          <p:nvPr/>
        </p:nvPicPr>
        <p:blipFill>
          <a:blip r:embed="rId2"/>
          <a:srcRect l="15958" r="159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67" r="206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高级护理技能是指除基础护理技能之外，需要更高技术水平和更多实践经验的护理操作技能。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高级护理技能的定义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高级护理技能在危重患者的救治和复杂手术的围手术期管理中具有重要作用，能够提高患者的救治成功率和生活质量。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高级护理技能的重要性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高级护理技能的培训需要更多的实践和模拟演练，同时需要定期进行技能考核和临床评估，以确保护理人员技能的熟练度和有效性。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高级护理技能的培训与考核</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高级护理技能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https://d.book118.com/665232213214011042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2024-09-03T21:59:34.276</cp:lastPrinted>
  <dcterms:created xsi:type="dcterms:W3CDTF">2024-09-03T13:59:34Z</dcterms:created>
  <dcterms:modified xsi:type="dcterms:W3CDTF">2024-09-03T13:59:36Z</dcterms:modified>
</cp:coreProperties>
</file>