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6C662-5E8F-451D-B1FC-6CB496AB3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52F6F-70D1-4C9F-A4C7-B9FDBAC07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262AC-4EC2-448C-8145-02C5858CE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9C6BA-2A91-45DF-9864-11F452C7B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A4FA86-5FF6-4DA6-9685-9FDF34418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C1A1E3-55D8-479E-B3EA-7584475D3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F5BDFB-19DB-4CCE-BB4B-A1DCDEC9C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08926-7B1B-4FA4-8088-DF679D72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AFEC7-8899-4AF1-B112-E7A19C3C5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51EC1-5743-4CD8-A7C7-E8DDBA6C3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D30D2-6057-43B2-873B-B2F737A1E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333411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护士进修对感染性疾病控制的有效性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护士在感染性疾病控制中的角色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护士进修课程设计与实施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护士进修对感染性疾病控制的有效性分析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护士进修在感染性疾病控制中的实践应用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提升护士对感染性疾病的认知和技能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通过进修培训，使护士更深入地了解感染性疾病的发病机制、传播途径和预防措施，提高其对感染性疾病的认知水平。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应对感染性疾病的挑战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感染性疾病的发病率和死亡率一直居高不下，对医疗系统和社会造成了巨大负担。护士作为医疗团队的重要成员，需要具备应对感染性疾病的能力。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推动医疗质量的提高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通过提高护士对感染性疾病的控制能力，可以进一步提高医疗质量，减少医院感染的发生率，保障患者安全。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有效的感染性疾病控制可以减少患者在医院内的交叉感染风险，降低患者的发病率和死亡率。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保护患者安全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医护人员在与患者接触过程中存在感染风险，通过加强感染性疾病控制，可以保护医护人员的健康和安全。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保障医护人员安全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感染性疾病的爆发和传播可能对医疗系统造成严重影响，加强护士的感染性疾病控制能力有助于维护医疗系统的正常运行。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维护医疗系统正常运行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感染性疾病不仅影响个人健康，还可能引发社会公共卫生事件。通过护士进修提升感染性疾病控制水平，有助于从源头上控制疾病的传播，保障公共卫生安全。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促进公共卫生安全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感染性疾病控制的重要性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护士在感染性疾病控制中的角色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护士需要具备扎实的医学基础知识，包括感染防控的理论和实践技能，如正确的手卫生、个人防护用品的使用、消毒隔离技术等。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熟练掌握感染防控知识和技能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护士应严格遵守医疗机构的感染防控制度，确保各项防控措施得到有效执行，降低医院感染的发生率。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严格执行感染防控制度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护士需要密切观察患者的病情变化，及时发现感染的迹象和症状，协助医生进行诊断和治疗。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护士的职责和技能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感染源的控制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护士通过严格执行消毒隔离制度，控制感染源，防止病原体的传播。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护士通过为易感人群提供特殊的防护措施，如接种疫苗、增强免疫力等，降低其感染风险。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健康教育和宣传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护士向患者和家属提供感染防控知识教育，提高其自我防护意识和能力。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护士在感染控制中的作用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具备专业素养的护士能够充分认识到感染防控的重要性，时刻保持警惕，降低感染风险。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提高感染防控意识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规范操作行为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458" r="1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专业素养高的护士能够严格遵守操作规程，避免操作过程中的污染和交叉感染。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专业素养高的护士能够更好地与医生、药师等其他医务人员协作，共同维护患者的健康和安全。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护士的专业素养对感染控制的影响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护士进修课程设计与实施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提高护士对感染性疾病的认知和防控意识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94" r="1249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7936" r="7936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813" r="13813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培养护士掌握感染性疾病的基本理论和临床技能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提升护士在感染性疾病防控中的实践能力和应对能力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进修课程目标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包括感染性疾病的病原学、流行病学、临床表现、诊断与治疗、预防与控制等方面的知识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采用理论讲授、案例分析、实践操作等多种教学方法，注重理论与实践的结合，提高教学效果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课程内容与教学方法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采用笔试、实践操作考核等方式，全面评估护士对感染性疾病防控知识的掌握程度和实践能力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根据考核成绩，对进修护士进行优秀、良好、合格等次的评定，并颁发相应的结业证书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成绩评定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针对进修效果评估结果，及时调整课程内容和教学方法，不断完善进修课程，提高培训质量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https://d.book118.com/665233341103011121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2024-09-24T05:22:50.331</cp:lastPrinted>
  <dcterms:created xsi:type="dcterms:W3CDTF">2024-09-23T21:22:50Z</dcterms:created>
  <dcterms:modified xsi:type="dcterms:W3CDTF">2024-09-23T21:22:52Z</dcterms:modified>
</cp:coreProperties>
</file>