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33E3200-D6FB-4932-95BC-13D83D67EA5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93AFBBE-BF5C-4F5D-8243-758EA1B3CEE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1A79565-EA6B-4CC4-8242-5FA54B7A4D6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2D9FE79-7DAC-4828-8463-715CA16583A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84B573F-F51F-4682-9812-1B71DFBC901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9E5DD94-8A88-48EC-87D9-F03579BED8F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3DD2630-3EE2-4457-A55D-5F786AA2DB7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C0B84E6-E52E-4F07-94E9-4D90B1B8B7A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EA078D2-DA14-415E-B340-AC58403EB94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BA106F0-3C96-40BC-B5BF-74C958CD9EA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34E9F6F-D602-4FB8-B0D3-5D2437949A8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6523434212001111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02208" y="1231392"/>
            <a:ext cx="4887796" cy="3079623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预防性消毒小窍门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常见消毒方法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消毒注意事项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家庭消毒小窍门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公共场所消毒小窍门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特殊时期消毒小窍门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常见消毒方法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106008" y="548979"/>
            <a:ext cx="5979984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2760" y="2020147"/>
            <a:ext cx="1612643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1565" r="31565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3310" r="33310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9077" r="29077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利用物理手段杀灭或去除病原体。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包括热力消毒、紫外线消毒、超声波消毒等，适用于各种物品的消毒。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物理消毒法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利用化学药物杀灭或去除病原体。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常用的化学消毒剂有漂白粉、酒精、碘伏等，适用于手、皮肤、医疗器械等消毒。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5594" r="25594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化学消毒法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5000" r="2500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利用紫外线光波杀灭或去除病原体。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紫外线消毒具有广谱杀菌、无二次污染等优点，适用于空气、表面和物品的消毒。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紫外线消毒法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9959" b="9959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将物品放入沸水中加热至一定时间以杀灭病原体。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适用于餐具、玩具等耐热物品的消毒，操作简单、效果可靠。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煮沸消毒法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消毒注意事项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106008" y="548979"/>
            <a:ext cx="5979984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2760" y="2020147"/>
            <a:ext cx="1612643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3962" b="3962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8950" b="8950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2337" b="12337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避免过度消毒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1057922" y="1822244"/>
            <a:ext cx="3286271" cy="1654845"/>
            <a:chOff x="1057922" y="1822244"/>
            <a:chExt cx="3286271" cy="1654845"/>
          </a:xfrm>
        </p:grpSpPr>
        <p:sp>
          <p:nvSpPr>
            <p:cNvPr id="34" name="TextBox 34"/>
            <p:cNvSpPr txBox="1"/>
            <p:nvPr/>
          </p:nvSpPr>
          <p:spPr>
            <a:xfrm>
              <a:off x="1057922" y="182224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过度消毒可能破坏环境中的微生物平衡，导致抵抗力下降，反而容易感染疾病。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4452917" y="3966127"/>
            <a:ext cx="3286271" cy="1654845"/>
            <a:chOff x="4452917" y="3966127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4452917" y="3966127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避免频繁使用消毒剂，只在必要的时候进行消毒。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7847818" y="1822244"/>
            <a:ext cx="3286271" cy="1654845"/>
            <a:chOff x="7847818" y="1822244"/>
            <a:chExt cx="3286271" cy="1654845"/>
          </a:xfrm>
        </p:grpSpPr>
        <p:sp>
          <p:nvSpPr>
            <p:cNvPr id="38" name="TextBox 38"/>
            <p:cNvSpPr txBox="1"/>
            <p:nvPr/>
          </p:nvSpPr>
          <p:spPr>
            <a:xfrm>
              <a:off x="7847818" y="182224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在消毒完成后，及时清洗双手和消毒工具，避免残留物对皮肤造成刺激。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04606" y="1508032"/>
            <a:ext cx="3311882" cy="4326814"/>
          </a:xfrm>
          <a:prstGeom prst="roundRect">
            <a:avLst>
              <a:gd name="adj" fmla="val 957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91478" y="1508032"/>
            <a:ext cx="3311882" cy="4326814"/>
          </a:xfrm>
          <a:prstGeom prst="roundRect">
            <a:avLst>
              <a:gd name="adj" fmla="val 1053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67153" y="1508032"/>
            <a:ext cx="3311882" cy="4326814"/>
          </a:xfrm>
          <a:prstGeom prst="roundRect">
            <a:avLst>
              <a:gd name="adj" fmla="val 924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588266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避免消毒剂直接接触皮肤和眼睛，如不慎接触，应立即用清水冲洗，并及时就医。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363940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在消毒完成后，及时清洗双手，保持手部卫生。</a:t>
            </a: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2"/>
          <a:srcRect l="13618" r="13618"/>
          <a:stretch>
            <a:fillRect/>
          </a:stretch>
        </p:blipFill>
        <p:spPr>
          <a:xfrm>
            <a:off x="921958" y="1771933"/>
            <a:ext cx="2672865" cy="2203993"/>
          </a:xfrm>
          <a:prstGeom prst="round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rcRect t="22521" b="22521"/>
          <a:stretch>
            <a:fillRect/>
          </a:stretch>
        </p:blipFill>
        <p:spPr>
          <a:xfrm>
            <a:off x="4710987" y="1771933"/>
            <a:ext cx="2672865" cy="2203993"/>
          </a:xfrm>
          <a:prstGeom prst="round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9727" r="9727"/>
          <a:stretch>
            <a:fillRect/>
          </a:stretch>
        </p:blipFill>
        <p:spPr>
          <a:xfrm>
            <a:off x="8486661" y="1771933"/>
            <a:ext cx="2672865" cy="2203993"/>
          </a:xfrm>
          <a:prstGeom prst="round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763829" y="4240389"/>
            <a:ext cx="291615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在消毒过程中，应穿戴防护服、口罩、手套等个人防护用品。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注意个人防护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083" r="16083"/>
          <a:stretch>
            <a:fillRect/>
          </a:stretch>
        </p:blipFill>
        <p:spPr>
          <a:xfrm>
            <a:off x="4925814" y="2630423"/>
            <a:ext cx="2231507" cy="2231507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3325" r="33325"/>
          <a:stretch>
            <a:fillRect/>
          </a:stretch>
        </p:blipFill>
        <p:spPr>
          <a:xfrm>
            <a:off x="1438585" y="2630423"/>
            <a:ext cx="2231507" cy="2231507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669569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不同消毒剂的有效期和使用期限不同，应按照说明书要求定期更换。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8413042" y="2630423"/>
            <a:ext cx="2231507" cy="2231507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4925814" y="2623346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94148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395307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5168326" y="5091454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如发现消毒剂出现浑浊、沉淀等现象，应及时更换。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48852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对于长期不用的消毒剂，应检查是否过期，如已过期，应立即更换。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定期更换消毒剂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家庭消毒小窍门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106008" y="548979"/>
            <a:ext cx="5979984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2760" y="2020147"/>
            <a:ext cx="1612643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https://d.book118.com/665234342120011112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4F7FF"/>
      </a:lt1>
      <a:dk2>
        <a:srgbClr val="0A0237"/>
      </a:dk2>
      <a:lt2>
        <a:srgbClr val="FFFFFF"/>
      </a:lt2>
      <a:accent1>
        <a:srgbClr val="0084FF"/>
      </a:accent1>
      <a:accent2>
        <a:srgbClr val="5196FF"/>
      </a:accent2>
      <a:accent3>
        <a:srgbClr val="4454DF"/>
      </a:accent3>
      <a:accent4>
        <a:srgbClr val="7FA9F1"/>
      </a:accent4>
      <a:accent5>
        <a:srgbClr val="ABDD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52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2024-09-18T15:38:31.247</cp:lastPrinted>
  <dcterms:created xsi:type="dcterms:W3CDTF">2024-09-18T07:38:31Z</dcterms:created>
  <dcterms:modified xsi:type="dcterms:W3CDTF">2024-09-18T07:38:33Z</dcterms:modified>
</cp:coreProperties>
</file>