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49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86D63-DE57-49B2-8A55-6A68FDF2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1AC8F-7188-4446-BB84-EC519FEA6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60E11-9378-4F1A-8543-4037019C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B8B1D-B4D3-4736-B0E9-E472BB0C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4E7E0-0336-4744-9346-32A5B4AA4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526D75-D7EF-4A77-BC9B-A7050AD06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CE9076-3B2D-4A56-BC0F-2ED8FFE83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1BCD7-66E2-451F-A131-340BB61D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600A4-6116-42B2-8F07-7205C266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E9686-FE0C-415D-A3FF-EB5463B2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24CC4-A82D-4202-ADAE-BAA67E07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465" r:id="rId2"/>
    <p:sldLayoutId id="2147496466" r:id="rId3"/>
    <p:sldLayoutId id="2147496467" r:id="rId4"/>
    <p:sldLayoutId id="2147496468" r:id="rId5"/>
    <p:sldLayoutId id="2147496469" r:id="rId6"/>
    <p:sldLayoutId id="2147496470" r:id="rId7"/>
    <p:sldLayoutId id="2147496471" r:id="rId8"/>
    <p:sldLayoutId id="2147496472" r:id="rId9"/>
    <p:sldLayoutId id="2147496473" r:id="rId10"/>
    <p:sldLayoutId id="214749647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14" Type="http://schemas.openxmlformats.org/officeDocument/2006/relationships/tags" Target="../tags/tag333.xml" /><Relationship Id="rId15" Type="http://schemas.openxmlformats.org/officeDocument/2006/relationships/tags" Target="../tags/tag334.xml" /><Relationship Id="rId16" Type="http://schemas.openxmlformats.org/officeDocument/2006/relationships/tags" Target="../tags/tag335.xml" /><Relationship Id="rId17" Type="http://schemas.openxmlformats.org/officeDocument/2006/relationships/tags" Target="../tags/tag336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2" Type="http://schemas.openxmlformats.org/officeDocument/2006/relationships/tags" Target="../tags/tag337.xml" /><Relationship Id="rId3" Type="http://schemas.openxmlformats.org/officeDocument/2006/relationships/tags" Target="../tags/tag338.xml" /><Relationship Id="rId4" Type="http://schemas.openxmlformats.org/officeDocument/2006/relationships/tags" Target="../tags/tag339.xml" /><Relationship Id="rId5" Type="http://schemas.openxmlformats.org/officeDocument/2006/relationships/tags" Target="../tags/tag340.xml" /><Relationship Id="rId6" Type="http://schemas.openxmlformats.org/officeDocument/2006/relationships/tags" Target="../tags/tag341.xml" /><Relationship Id="rId7" Type="http://schemas.openxmlformats.org/officeDocument/2006/relationships/tags" Target="../tags/tag342.xml" /><Relationship Id="rId8" Type="http://schemas.openxmlformats.org/officeDocument/2006/relationships/tags" Target="../tags/tag343.xml" /><Relationship Id="rId9" Type="http://schemas.openxmlformats.org/officeDocument/2006/relationships/tags" Target="../tags/tag34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02030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口碑营销的十个成功战略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建立品牌信誉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提供出色的客户服务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利用社交媒体进行营销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激励口碑传播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建立口碑传播渠道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提供个性化体验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建立品牌信誉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保证产品或服务质量</a:t>
            </a:r>
            <a:endParaRPr lang="zh-CN" altLang="en-US"/>
          </a:p>
        </p:txBody>
      </p:sp>
      <p:sp>
        <p:nvSpPr>
          <p:cNvPr id="10489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及时处理消费者反馈和投诉，积极改进产品或服务质量。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不断进行创新和技术升级，提高产品或服务的竞争力和市场地位。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提供优质的产品或服务，确保满足消费者的需求和期望。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建立严格的质量控制体系，对产品或服务进行全面的检测和评估。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保持与消费者的良好关系</a:t>
            </a:r>
            <a:endParaRPr lang="zh-CN" altLang="en-US"/>
          </a:p>
        </p:txBody>
      </p:sp>
      <p:sp>
        <p:nvSpPr>
          <p:cNvPr id="10489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及时回应消费者反馈和投诉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保持与消费者的良好沟通和互动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提供优质的产品和服务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建立消费者信任和忠诚度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及时处理消费者反馈和投诉</a:t>
            </a:r>
            <a:endParaRPr lang="zh-CN" altLang="en-US"/>
          </a:p>
        </p:txBody>
      </p:sp>
      <p:sp>
        <p:nvSpPr>
          <p:cNvPr id="10490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定期收集和分析消费者反馈，持续改进产品和服务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建立专门的客户服务团队，及时回应消费者的反馈和投诉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积极采取措施解决问题，提高客户满意度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建立透明的沟通渠道，让消费者感受到品牌的诚意和重视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提供出色的客户服务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培训客服人员提供优质服务</a:t>
            </a:r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培训客服人员：提供专业的客户服务培训，确保客服人员具备良好的沟通技巧和服务态度。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定期培训：定期组织客服人员进行培训，提高他们的专业知识和服务水平。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考核与激励：建立客服人员的考核体系，通过奖励和激励措施，鼓励他们提供更好的服务。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客户满意度调查：定期收集客户反馈，了解客户对服务的满意度，针对问题进行改进。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建立有效的客户服务体系</a:t>
            </a:r>
            <a:endParaRPr lang="zh-CN" altLang="en-US"/>
          </a:p>
        </p:txBody>
      </p:sp>
      <p:sp>
        <p:nvSpPr>
          <p:cNvPr id="104918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设立专门的客户服务团队，提供专业、及时的服务。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建立完善的客户服务流程，确保客户问题能够得到快速、准确的解决。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定期对客户服务团队进行培训，提高服务质量和效率。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建立客户满意度调查机制，及时了解客户需求和意见，不断改进服务。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关注客户体验和满意度</a:t>
            </a:r>
            <a:endParaRPr lang="zh-CN" altLang="en-US"/>
          </a:p>
        </p:txBody>
      </p:sp>
      <p:sp>
        <p:nvSpPr>
          <p:cNvPr id="10492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建立客户反馈机制，倾听客户声音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持续改进产品和服务，提升客户体验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及时解决客户问题，确保客户满意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了解客户需求并提供个性化的服务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利用社交媒体进行营销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制定社交媒体营销策略</a:t>
            </a:r>
            <a:endParaRPr lang="zh-CN" altLang="en-US"/>
          </a:p>
        </p:txBody>
      </p:sp>
      <p:sp>
        <p:nvSpPr>
          <p:cNvPr id="10493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确定目标受众：了解目标受众的特点和需求，制定相应的营销策略。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数据分析：对营销效果进行跟踪和分析，不断优化营销策略。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发布和推广：选择合适的社交媒体平台，定期发布和推广营销内容。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内容创作：根据目标受众的兴趣和需求，创作有吸引力和价值的营销内容。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定期发布有价值的内容</a:t>
            </a:r>
            <a:endParaRPr lang="zh-CN" altLang="en-US"/>
          </a:p>
        </p:txBody>
      </p:sp>
      <p:sp>
        <p:nvSpPr>
          <p:cNvPr id="10494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发布有价值的内容，吸引目标受众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互动交流，增强用户粘性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运用多种形式，如文字、图片、视频等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定期更新，保持关注度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与目标受众互动并回答问题</a:t>
            </a:r>
            <a:endParaRPr lang="zh-CN" altLang="en-US"/>
          </a:p>
        </p:txBody>
      </p:sp>
      <p:sp>
        <p:nvSpPr>
          <p:cNvPr id="10494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定期举办活动或抽奖，吸引用户参与和分享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定期发布有价值的内容，吸引目标受众关注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及时回复评论和私信，增强与粉丝的互动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关注热门话题和趋势，与目标受众共同讨论和参与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激励口碑传播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设立推荐计划或奖励制度</a:t>
            </a:r>
            <a:endParaRPr lang="zh-CN" altLang="en-US"/>
          </a:p>
        </p:txBody>
      </p:sp>
      <p:sp>
        <p:nvSpPr>
          <p:cNvPr id="104959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激励措施：通过优惠券、折扣等激励措施，鼓励客户分享产品或服务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推荐计划：制定推荐计划，鼓励客户向亲友推荐产品或服务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奖励制度：设立奖励制度，对推荐成功的客户给予一定的奖励或积分兑换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口碑传播渠道：利用社交媒体、口碑营销等渠道，扩大口碑传播的范围和影响力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提供推荐客户的特殊优惠或福利</a:t>
            </a:r>
            <a:endParaRPr lang="zh-CN" altLang="en-US"/>
          </a:p>
        </p:txBody>
      </p:sp>
      <p:sp>
        <p:nvSpPr>
          <p:cNvPr id="10496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为推荐人和被推荐人提供双向优惠，如买一送一、折扣套餐等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推荐客户可享受折扣或积分奖励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推荐成功后，给予推荐人一定的佣金或积分奖励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针对长期推荐客户，提供会员特权或积分兑换礼品等福利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鼓励现有客户分享他们的购买经验</a:t>
            </a:r>
            <a:endParaRPr lang="zh-CN" altLang="en-US"/>
          </a:p>
        </p:txBody>
      </p:sp>
      <p:sp>
        <p:nvSpPr>
          <p:cNvPr id="10497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提供高质量的产品或服务，让客户愿意主动分享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激励客户在社交媒体上分享购买经验，例如奖励机制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建立客户社区，鼓励客户之间的互动和分享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举办活动或赠品等形式，鼓励客户分享购买经验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  <a:endParaRPr lang="zh-CN" altLang="en-US"/>
          </a:p>
        </p:txBody>
      </p:sp>
      <p:sp>
        <p:nvSpPr>
          <p:cNvPr id="10497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建立口碑传播渠道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建立品牌社区或论坛</a:t>
            </a:r>
            <a:endParaRPr lang="zh-CN" altLang="en-US"/>
          </a:p>
        </p:txBody>
      </p:sp>
      <p:sp>
        <p:nvSpPr>
          <p:cNvPr id="10498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鼓励用户分享自己的使用经验和评价，增加其他用户的信任感和购买意愿。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建立品牌社区或论坛，吸引目标客户群体，提高品牌知名度和忠诚度。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通过社区或论坛，发布有价值的内容，吸引用户参与讨论，提高用户粘性和互动性。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定期举办线上活动或优惠活动，吸引用户参与，提高用户参与度和品牌口碑。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利用专业人士的影响力进行口碑传播</a:t>
            </a:r>
            <a:endParaRPr lang="zh-CN" altLang="en-US"/>
          </a:p>
        </p:txBody>
      </p:sp>
      <p:sp>
        <p:nvSpPr>
          <p:cNvPr id="10498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邀请行业专家撰写专业文章或参与论坛讨论，分享他们对产品的使用经验和评价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邀请明星或知名人士代言，利用其粉丝基础和影响力扩大口碑传播范围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与意见领袖合作，邀请他们试用产品并分享使用心得，借助其专业知识和影响力吸引目标受众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建立专家库，邀请各领域的专家参与产品研发和评测，提高产品的专业度和可信度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https://d.book118.com/665240203020011112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口碑营销的十个成功战略</vt:lpstr>
      <vt:lpstr>目录</vt:lpstr>
      <vt:lpstr>建立品牌信誉</vt:lpstr>
      <vt:lpstr>保证产品或服务质量</vt:lpstr>
      <vt:lpstr>保持与消费者的良好关系</vt:lpstr>
      <vt:lpstr>及时处理消费者反馈和投诉</vt:lpstr>
      <vt:lpstr>提供出色的客户服务</vt:lpstr>
      <vt:lpstr>培训客服人员提供优质服务</vt:lpstr>
      <vt:lpstr>建立有效的客户服务体系</vt:lpstr>
      <vt:lpstr>关注客户体验和满意度</vt:lpstr>
      <vt:lpstr>利用社交媒体进行营销</vt:lpstr>
      <vt:lpstr>制定社交媒体营销策略</vt:lpstr>
      <vt:lpstr>定期发布有价值的内容</vt:lpstr>
      <vt:lpstr>与目标受众互动并回答问题</vt:lpstr>
      <vt:lpstr>激励口碑传播</vt:lpstr>
      <vt:lpstr>设立推荐计划或奖励制度</vt:lpstr>
      <vt:lpstr>提供推荐客户的特殊优惠或福利</vt:lpstr>
      <vt:lpstr>鼓励现有客户分享他们的购买经验</vt:lpstr>
      <vt:lpstr>建立口碑传播渠道</vt:lpstr>
      <vt:lpstr>建立品牌社区或论坛</vt:lpstr>
      <vt:lpstr>利用专业人士的影响力进行口碑传播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2024-09-18T04:37:46.463</cp:lastPrinted>
  <dcterms:created xsi:type="dcterms:W3CDTF">2024-09-17T20:37:46Z</dcterms:created>
  <dcterms:modified xsi:type="dcterms:W3CDTF">2024-09-17T20:37:49Z</dcterms:modified>
</cp:coreProperties>
</file>