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22A1B-6513-4D60-976B-BB693510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59668-2F67-4089-81E3-834F7D93F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A26CF-7256-40DB-8F4D-A49DDA40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D851F-55D4-4D7D-8E48-92BF7469A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80846-0B96-4B1F-97EC-DC60902CB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132B1-0DB6-4821-8A4E-5C01FF0F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AB236-F6FC-4FB9-A36D-35C3AB43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00E52-B67F-424E-A980-7E351F1F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10F52-3D5B-45A3-8C2D-084BB73B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526E2-EAB8-459E-B64D-AA9EE6662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71C4F-601B-4826-BB4D-D868C331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0220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绿色能源行业的投资与风险分析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投资机遇与热点领域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融资方案与退出机制设计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绿色能源是指那些可再生、清洁、低碳的能源，包括太阳能、风能、水能、生物质能等。这些能源具有环保、可持续等优点，是未来能源发展的重要方向。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绿色能源可分为太阳能、风能、水能、生物质能等多种类型。其中，太阳能和风能是目前应用最广泛的绿色能源，水能和生物质能也在逐渐得到应用和推广。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绿色能源领域取得了显著进展，特别是在太阳能和风能领域。中国已经成为全球最大的太阳能板生产国和出口国，同时也在风能领域实现了大规模的开发和应用。此外，中国政府也出台了一系列政策措施，推动绿色能源的发展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欧美国家在绿色能源领域的发展也相对较快。特别是在风能、太阳能等领域，欧美国家已经实现了大规模的开发和应用。此外，一些国家还出台了鼓励绿色能源发展的政策措施，如税收优惠、补贴等。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随着科技的不断进步和创新，绿色能源的技术也将不断得到改进和提升。未来，更高效、更环保的绿色能源技术将不断涌现，推动绿色能源行业的快速发展。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政策支持助力成长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各国政府对于绿色能源的发展都给予了高度重视和支持。未来，随着环保意识的不断提高和政策的不断完善，政府对于绿色能源的支持力度也将不断加大，为绿色能源行业的发展提供有力保障。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市场需求驱动壮大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随着全球气候变化和环境问题日益严重，人们对于环保、低碳的生活方式的需求也越来越高。未来，绿色能源将成为人们生活中不可或缺的一部分，市场需求将不断驱动绿色能源行业的发展壮大。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投资机遇与热点领域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随着光伏技术的不断进步和成本降低，光伏电池板的生产成为太阳能领域的投资热点。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光伏电池板生产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太阳能热水器利用太阳能为家庭和企业提供热水，具有环保、节能、经济等优点，市场需求不断增长。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大型太阳能发电站的建设和运营，为投资者提供了稳定的收益来源。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太阳能发电站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太阳能领域投资机遇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随着风力发电技术的成熟和市场规模的扩大，风力发电机的制造成为风能领域的投资热点。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风力发电机制造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风电场开发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276" b="82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在风资源丰富地区开发风电场，为投资者带来可观的收益。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海上风电具有风资源丰富、不占用土地资源等优点，是未来风能领域的重要发展方向。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风能领域投资机遇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水泵蓄能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水泵蓄能是一种新型的水力发电技术，具有调峰填谷、提高电网稳定性等优点，市场前景广阔。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水电站建设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利用水力发电技术建设水电站，为投资者提供稳定的收益来源。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海洋能包括潮汐能、波浪能等，是一种巨大的可再生能源，目前处于开发初期，具有较大的投资潜力。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水能领域投资机遇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利用农作物秸秆、林业废弃物等生物质资源生产生物质燃料，具有环保、可再生等优点。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08" r="1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生物质燃料生产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通过燃烧生物质燃料发电，为投资者提供新的能源投资方向。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地热能是一种清洁、可再生的能源，利用地热资源进行发电和供暖等领域具有广阔的市场前景。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地热能开发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生物质能及其他领域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政策风险及应对策略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政策变动风险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绿色能源政策可能随着政治、经济环境的变化而调整，影响行业发展的稳定性和连续性。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密切关注政策动向，及时调整投资策略和业务模式，保持与政策的良好互动和合作。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绿色能源技术发展迅速，新技术不断涌现，可能使原有技术过时或失效。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加大技术研发和创新投入，保持技术领先地位，同时积极引进和消化新技术，降低技术更新带来的风险。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技术风险及应对策略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市场需求波动风险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绿色能源市场受宏观经济、能源价格、环保意识等多种因素影响，市场需求波动较大。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加强市场分析和预测，把握市场趋势和变化，灵活调整生产和营销策略，降低市场需求波动带来的风险。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https://d.book118.com/665240220122011110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2024-09-15T14:13:30.086</cp:lastPrinted>
  <dcterms:created xsi:type="dcterms:W3CDTF">2024-09-15T06:13:30Z</dcterms:created>
  <dcterms:modified xsi:type="dcterms:W3CDTF">2024-09-15T06:13:32Z</dcterms:modified>
</cp:coreProperties>
</file>