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747F1-DD15-4D34-AE63-0DAA2440C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D690A-D86A-406A-B36C-CCC64E7A1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F8CF3-E929-42CD-B87F-AC05430B9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1E9FB5-CBAB-44E3-A55D-418118CAF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B4F5D5-964C-4D4F-8A11-A5CB4D6F9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0C42AB-B5BF-4C06-80FA-D9EE2F1AA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711D35-54B6-435C-8B85-4C604BEF8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4D374B-B7D7-4856-9182-0E155C2A3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36E4D6-9DFE-4EC8-9A13-04DB44D01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1DE7D-CEAA-472F-A9FF-37F1B0899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74D34-5DCA-4DB8-ABBD-4CD7080F5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2421340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大报告学习体会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大报告概述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大报告学习过程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大报告的理解和认识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大报告的实践应用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大报告的未来展望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大报告概述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随着社会的发展，大报告已经成为人们获取信息、了解时事的重要途径。大报告的意义在于它能够全面、系统地反映当前的社会状况和未来的发展趋势，为人们提供决策的依据和参考。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大报告的学习对于提高个人的综合素质、拓展视野、增强社会责任感等方面都具有重要意义。通过大报告的学习，可以更好地了解国家政策、经济形势、科技发展等方面的信息，为个人和社会的进步做出贡献。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大报告的背景和意义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大报告通常包括政治、经济、文化、科技等方面的内容，涉及面广泛，信息量大。其中，政治报告是其中的重要组成部分，主要涉及国家的政治生活和重大事件。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报告的结构一般包括引言、正文和结论三部分。引言主要介绍报告的背景和目的；正文是报告的主体，详细阐述各个方面的内容；结论部分则是对整个报告的总结和展望。在学习大报告时，需要重点关注正文部分，掌握各个方面的具体内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大报告的主要内容和结构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大报告学习过程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通过阅读大报告原文，理解其核心思想和内容，并做笔记和总结。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与同学一起讨论大报告中的重点和难点，互相交流学习心得和体会。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请教老师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对于难以理解的问题，积极向老师请教，寻求专业的指导和解答。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结合实际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将大报告中的理论和实践相结合，通过案例分析和实际操作加深理解。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学习方式和方法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理论深度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大报告中的理论和分析较为深入，需要具备一定的专业基础和素养才能理解。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语言障碍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大报告中涉及的专业术语和表达方式可能存在语言障碍，需要不断查阅资料和翻译。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实践难度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将大报告中的理论应用于实际中存在一定的难度，需要不断尝试和调整。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内容繁多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大报告涉及面广，内容繁多，需要花费大量时间和精力进行学习和整理。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学习中的困难和挑战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深入理解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通过学习大报告，深入理解相关领域的理论和实践，提升专业素养和认知水平。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拓展视野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学习大报告有助于拓展视野，了解相关领域的最新动态和发展趋势。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通过大报告学习，培养了自主学习、团队协作、语言表达等多方面能力。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提高素养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学习大报告有助于提高个人素养，培养良好的学习习惯和思维方式。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学习成果和收获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大报告的理解和认识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总结词：深入理解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详细描述：通过学习大报告，我深入理解了报告的主题和核心思想，对相关议题有了更全面的认识。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对大报告主题的理解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https://d.book118.com/665242134003011103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2024-09-12T04:21:42.066</cp:lastPrinted>
  <dcterms:created xsi:type="dcterms:W3CDTF">2024-09-11T20:21:42Z</dcterms:created>
  <dcterms:modified xsi:type="dcterms:W3CDTF">2024-09-11T20:21:43Z</dcterms:modified>
</cp:coreProperties>
</file>