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037A1-1EA9-449A-9C45-40D9E14A2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76203-99FA-4D91-A172-36A57816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0DD60-0296-4B08-BD5A-B2485D9FD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ED2A2-3A46-43AF-ACB5-EA121F37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43400-C956-481F-A1EA-251679E6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52E7F-6C07-4457-B1C2-A811C5D6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567EC-2D52-4509-A0C5-D92EEEA2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9491B-350C-4762-ABBB-9157712C1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5E6AF-7B87-4B6D-8A49-1C118ACB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4072E-9C30-4832-B1F8-980179E8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D682-8482-4793-8B47-FB72AE21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22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六心护理服务：提升患者满意度与护理质量\n## 1.六心护理服务的理念与意义\n### 1.1六心护理服务的定义与核心理念\n### 1.2六心护理服务对患者的重要性\n### 1.3六心护理服务对护理行业的影响\n## 2.六心护理服务的实施策略与方法\n### 2.1建立六心护理服务文化体系\n### 2.2提高护理人员的专业素养与沟通能力\n### 2.3实施个性化护理方案与全面关怀\n## 3.六心护理服务的实践案例分析\n### 3.1六心护理服务在内科病房的实践\n### 3.2六心护理服务在外科病房的实践\n### 3.3六心护理服务在门诊与急诊的实践\n## 4.六心护理服务的成果与评估\n### 4.1患者满意度与护理质量的提升\n### 4.2护理人员工作满意度与职业发展的提升\n### 4.3六心护理服务的持续改进与优化\n## 5.六心护理服务的未来发展趋势与挑战\n### 5.1六心护理服务在智慧医疗领域的应用\n### 5.2六心护理服务在护理教育与管理中的应用\n### 5.3应对未来护理行业变革与挑战的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六心护理服务：提升患者满意度与护理质量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六心护理服务的理念与意义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六心护理服务是一种以患者为中心的护理模式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：关爱患者，提供温暖的护理服务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：关注患者的细节需求，提供贴心的护理服务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：倾听患者的诉求，提供耐心的护理服务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：对患者的护理负责，提供高质量的护理服务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：站在患者的角度思考问题，提供同理心的护理服务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：诚实守信，提供真实的护理服务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六心护理服务的核心理念包括：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六心护理服务的定义与核心理念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提高患者的满意度和舒适度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降低患者对治疗的恐惧和焦虑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提高患者对护理服务的信任度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促进患者的康复和预防复发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降低患者的并发症发生率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提高患者的生活质量和心理健康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提高患者的社交能力和自我价值感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六心护理服务对患者的重要性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促进护理服务的标准化和规范化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提高护理行业的社会认同度和公信力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提高护理行业的整体水平和形象</a:t>
                </a:r>
                <a:endParaRPr/>
              </a:p>
            </p:txBody>
          </p:sp>
        </p:grpSp>
        <p:grpSp>
          <p:nvGrpSpPr>
            <p:cNvPr id="2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培养护理人员的爱心、细心、耐心、责任心、同理心和诚信心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提高护理人员的专业技能和服务质量</a:t>
                </a:r>
                <a:endParaRPr/>
              </a:p>
            </p:txBody>
          </p:sp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提高护理人员的职业素养和专业能力</a:t>
                </a:r>
                <a:endParaRPr/>
              </a:p>
            </p:txBody>
          </p:sp>
        </p:grpSp>
        <p:grpSp>
          <p:nvGrpSpPr>
            <p:cNvPr id="2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提高护理服务的透明度和公正性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降低护理服务中的矛盾和冲突</a:t>
                </a:r>
                <a:endParaRPr/>
              </a:p>
            </p:txBody>
          </p: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降低护理行业的纠纷和投诉</a:t>
                </a:r>
                <a:endParaRPr/>
              </a:p>
            </p:txBody>
          </p:sp>
        </p:grpSp>
      </p:grpSp>
      <p:pic>
        <p:nvPicPr>
          <p:cNvPr id="2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六心护理服务对护理行业的影响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六心护理服务的实施策略与方法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制定六心护理服务的核心价值观和行为准则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明确护理服务的目标和使命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规范护理人员的言行举止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开展六心护理服务的培训和教育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提高护理人员对六心护理服务的认识和理解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培养护理人员的六心护理服务能力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建立六心护理服务的激励机制和评价体系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激励护理人员提供优质的六心护理服务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评价护理人员的工作绩效和六心护理服务水平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建立六心护理服务文化体系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加强护理人员的专业知识和技能培训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提高护理人员的专业技能和服务质量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培养护理人员的创新意识和团队协作能力</a:t>
                </a:r>
                <a:endParaRPr/>
              </a:p>
            </p:txBody>
          </p:sp>
        </p:grpSp>
        <p:grpSp>
          <p:nvGrpSpPr>
            <p:cNvPr id="24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提高护理人员的沟通能力和人文关怀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学会倾听患者的诉求和需求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用同理心关爱和理解患者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拓展护理人员的视野和知识面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鼓励护理人员学习相关的法律法规和伦理知识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提高护理人员的综合素质和竞争力</a:t>
                </a:r>
                <a:endParaRPr/>
              </a:p>
            </p:txBody>
          </p:sp>
        </p:grpSp>
      </p:grpSp>
      <p:pic>
        <p:nvPicPr>
          <p:cNvPr id="24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提高护理人员的专业素养与沟通能力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了解患者的个性和需求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评估患者的生理、心理和社会状况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制定个性化的护理方案和服务计划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提供全面和连续的护理服务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关注患者的治疗过程和康复情况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提供心理、生活和社会支持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动态调整和优化护理方案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根据患者的病情变化和需求调整护理方案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持续改进护理服务质量和效果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实施个性化护理方案与全面关怀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六心护理服务的实践案例分析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提供心理、生活和社会支持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关注患者的治疗过程和康复情况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提供健康教育、康复指导和心理疏导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实施全面的护理关怀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加强医护患之间的沟通与合作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提高患者的信任度和满意度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建立和谐的医护患关系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六心护理服务在内科病房的实践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https://d.book118.com/665242232010011110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六心护理服务：提升患者满意度与护理质量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2024-09-15T02:28:31.407</cp:lastPrinted>
  <dcterms:created xsi:type="dcterms:W3CDTF">2024-09-14T18:28:31Z</dcterms:created>
  <dcterms:modified xsi:type="dcterms:W3CDTF">2024-09-14T18:28:33Z</dcterms:modified>
</cp:coreProperties>
</file>